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59" r:id="rId3"/>
    <p:sldId id="281" r:id="rId4"/>
    <p:sldId id="282" r:id="rId5"/>
    <p:sldId id="283" r:id="rId6"/>
    <p:sldId id="284" r:id="rId7"/>
    <p:sldId id="285" r:id="rId8"/>
    <p:sldId id="270" r:id="rId9"/>
    <p:sldId id="271" r:id="rId10"/>
    <p:sldId id="273" r:id="rId11"/>
    <p:sldId id="262" r:id="rId12"/>
    <p:sldId id="286" r:id="rId13"/>
    <p:sldId id="287" r:id="rId14"/>
    <p:sldId id="288" r:id="rId15"/>
    <p:sldId id="289" r:id="rId16"/>
    <p:sldId id="301" r:id="rId17"/>
    <p:sldId id="302" r:id="rId18"/>
    <p:sldId id="300" r:id="rId19"/>
    <p:sldId id="303" r:id="rId20"/>
    <p:sldId id="304" r:id="rId21"/>
    <p:sldId id="299" r:id="rId22"/>
    <p:sldId id="305" r:id="rId23"/>
    <p:sldId id="306" r:id="rId24"/>
    <p:sldId id="307" r:id="rId25"/>
    <p:sldId id="308" r:id="rId26"/>
    <p:sldId id="309" r:id="rId27"/>
    <p:sldId id="290" r:id="rId28"/>
    <p:sldId id="291" r:id="rId29"/>
    <p:sldId id="315" r:id="rId30"/>
    <p:sldId id="310" r:id="rId31"/>
    <p:sldId id="311" r:id="rId32"/>
    <p:sldId id="312" r:id="rId33"/>
    <p:sldId id="292" r:id="rId34"/>
    <p:sldId id="293" r:id="rId35"/>
    <p:sldId id="294" r:id="rId36"/>
    <p:sldId id="295" r:id="rId37"/>
    <p:sldId id="296" r:id="rId38"/>
    <p:sldId id="313" r:id="rId39"/>
    <p:sldId id="314" r:id="rId40"/>
    <p:sldId id="298" r:id="rId41"/>
    <p:sldId id="257" r:id="rId42"/>
  </p:sldIdLst>
  <p:sldSz cx="12192000" cy="6858000"/>
  <p:notesSz cx="6858000" cy="9144000"/>
  <p:defaultTextStyle>
    <a:defPPr>
      <a:defRPr lang="en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088" userDrawn="1">
          <p15:clr>
            <a:srgbClr val="A4A3A4"/>
          </p15:clr>
        </p15:guide>
        <p15:guide id="4" pos="211" userDrawn="1">
          <p15:clr>
            <a:srgbClr val="A4A3A4"/>
          </p15:clr>
        </p15:guide>
        <p15:guide id="5" pos="74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B5A0"/>
    <a:srgbClr val="C3D1C7"/>
    <a:srgbClr val="D3C9D3"/>
    <a:srgbClr val="002A2A"/>
    <a:srgbClr val="C2D6CA"/>
    <a:srgbClr val="002B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06285E-2D86-4336-A824-357DE5638B98}" v="106" dt="2025-07-02T11:26:57.220"/>
  </p1510:revLst>
</p1510:revInfo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45"/>
  </p:normalViewPr>
  <p:slideViewPr>
    <p:cSldViewPr snapToGrid="0" showGuides="1">
      <p:cViewPr varScale="1">
        <p:scale>
          <a:sx n="65" d="100"/>
          <a:sy n="65" d="100"/>
        </p:scale>
        <p:origin x="700" y="76"/>
      </p:cViewPr>
      <p:guideLst>
        <p:guide orient="horz" pos="210"/>
        <p:guide pos="3840"/>
        <p:guide orient="horz" pos="4088"/>
        <p:guide pos="211"/>
        <p:guide pos="74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stina Karlonienė" userId="3aac555d-4858-4d51-9fe0-9ef1a71b2270" providerId="ADAL" clId="{E006285E-2D86-4336-A824-357DE5638B98}"/>
    <pc:docChg chg="undo redo custSel addSld delSld modSld sldOrd">
      <pc:chgData name="Justina Karlonienė" userId="3aac555d-4858-4d51-9fe0-9ef1a71b2270" providerId="ADAL" clId="{E006285E-2D86-4336-A824-357DE5638B98}" dt="2025-07-02T11:27:47.560" v="1369" actId="20577"/>
      <pc:docMkLst>
        <pc:docMk/>
      </pc:docMkLst>
      <pc:sldChg chg="modSp mod">
        <pc:chgData name="Justina Karlonienė" userId="3aac555d-4858-4d51-9fe0-9ef1a71b2270" providerId="ADAL" clId="{E006285E-2D86-4336-A824-357DE5638B98}" dt="2025-07-01T10:22:09.174" v="1295" actId="403"/>
        <pc:sldMkLst>
          <pc:docMk/>
          <pc:sldMk cId="484378927" sldId="256"/>
        </pc:sldMkLst>
        <pc:spChg chg="mod">
          <ac:chgData name="Justina Karlonienė" userId="3aac555d-4858-4d51-9fe0-9ef1a71b2270" providerId="ADAL" clId="{E006285E-2D86-4336-A824-357DE5638B98}" dt="2025-07-01T10:22:09.174" v="1295" actId="403"/>
          <ac:spMkLst>
            <pc:docMk/>
            <pc:sldMk cId="484378927" sldId="256"/>
            <ac:spMk id="2" creationId="{6E6FB7CD-10F0-E348-B4C8-DAC1CC08FAC7}"/>
          </ac:spMkLst>
        </pc:spChg>
        <pc:spChg chg="mod">
          <ac:chgData name="Justina Karlonienė" userId="3aac555d-4858-4d51-9fe0-9ef1a71b2270" providerId="ADAL" clId="{E006285E-2D86-4336-A824-357DE5638B98}" dt="2025-06-30T11:35:29.099" v="99" actId="20577"/>
          <ac:spMkLst>
            <pc:docMk/>
            <pc:sldMk cId="484378927" sldId="256"/>
            <ac:spMk id="3" creationId="{B0661C83-705B-A847-F1E6-3132929F481E}"/>
          </ac:spMkLst>
        </pc:spChg>
        <pc:picChg chg="mod">
          <ac:chgData name="Justina Karlonienė" userId="3aac555d-4858-4d51-9fe0-9ef1a71b2270" providerId="ADAL" clId="{E006285E-2D86-4336-A824-357DE5638B98}" dt="2025-06-30T11:35:29.659" v="100" actId="1076"/>
          <ac:picMkLst>
            <pc:docMk/>
            <pc:sldMk cId="484378927" sldId="256"/>
            <ac:picMk id="5" creationId="{7F2BA51A-1F61-126C-4D98-929A72E86EC7}"/>
          </ac:picMkLst>
        </pc:picChg>
      </pc:sldChg>
      <pc:sldChg chg="addSp delSp modSp mod">
        <pc:chgData name="Justina Karlonienė" userId="3aac555d-4858-4d51-9fe0-9ef1a71b2270" providerId="ADAL" clId="{E006285E-2D86-4336-A824-357DE5638B98}" dt="2025-07-01T10:20:42.817" v="1290" actId="1076"/>
        <pc:sldMkLst>
          <pc:docMk/>
          <pc:sldMk cId="1006573273" sldId="257"/>
        </pc:sldMkLst>
        <pc:spChg chg="mod">
          <ac:chgData name="Justina Karlonienė" userId="3aac555d-4858-4d51-9fe0-9ef1a71b2270" providerId="ADAL" clId="{E006285E-2D86-4336-A824-357DE5638B98}" dt="2025-07-01T10:17:00.232" v="1252" actId="1076"/>
          <ac:spMkLst>
            <pc:docMk/>
            <pc:sldMk cId="1006573273" sldId="257"/>
            <ac:spMk id="2" creationId="{6E6FB7CD-10F0-E348-B4C8-DAC1CC08FAC7}"/>
          </ac:spMkLst>
        </pc:spChg>
        <pc:spChg chg="ord">
          <ac:chgData name="Justina Karlonienė" userId="3aac555d-4858-4d51-9fe0-9ef1a71b2270" providerId="ADAL" clId="{E006285E-2D86-4336-A824-357DE5638B98}" dt="2025-07-01T10:16:42.815" v="1247" actId="167"/>
          <ac:spMkLst>
            <pc:docMk/>
            <pc:sldMk cId="1006573273" sldId="257"/>
            <ac:spMk id="7" creationId="{206E474B-4931-10BA-5A2A-CF1E3AEAC521}"/>
          </ac:spMkLst>
        </pc:spChg>
        <pc:picChg chg="mod">
          <ac:chgData name="Justina Karlonienė" userId="3aac555d-4858-4d51-9fe0-9ef1a71b2270" providerId="ADAL" clId="{E006285E-2D86-4336-A824-357DE5638B98}" dt="2025-07-01T10:20:41.821" v="1289" actId="1076"/>
          <ac:picMkLst>
            <pc:docMk/>
            <pc:sldMk cId="1006573273" sldId="257"/>
            <ac:picMk id="4" creationId="{345F1519-8579-D6E7-45A9-45A69F6369E7}"/>
          </ac:picMkLst>
        </pc:picChg>
        <pc:picChg chg="mod">
          <ac:chgData name="Justina Karlonienė" userId="3aac555d-4858-4d51-9fe0-9ef1a71b2270" providerId="ADAL" clId="{E006285E-2D86-4336-A824-357DE5638B98}" dt="2025-07-01T10:20:42.817" v="1290" actId="1076"/>
          <ac:picMkLst>
            <pc:docMk/>
            <pc:sldMk cId="1006573273" sldId="257"/>
            <ac:picMk id="5" creationId="{7F2BA51A-1F61-126C-4D98-929A72E86EC7}"/>
          </ac:picMkLst>
        </pc:picChg>
        <pc:picChg chg="add mod">
          <ac:chgData name="Justina Karlonienė" userId="3aac555d-4858-4d51-9fe0-9ef1a71b2270" providerId="ADAL" clId="{E006285E-2D86-4336-A824-357DE5638B98}" dt="2025-07-01T10:18:10.776" v="1260" actId="1076"/>
          <ac:picMkLst>
            <pc:docMk/>
            <pc:sldMk cId="1006573273" sldId="257"/>
            <ac:picMk id="6" creationId="{795C7AC3-8458-29FA-526F-6122BA2CECF3}"/>
          </ac:picMkLst>
        </pc:picChg>
        <pc:picChg chg="del mod">
          <ac:chgData name="Justina Karlonienė" userId="3aac555d-4858-4d51-9fe0-9ef1a71b2270" providerId="ADAL" clId="{E006285E-2D86-4336-A824-357DE5638B98}" dt="2025-07-01T10:17:18.101" v="1254" actId="478"/>
          <ac:picMkLst>
            <pc:docMk/>
            <pc:sldMk cId="1006573273" sldId="257"/>
            <ac:picMk id="9" creationId="{8A678944-318D-2D62-1B2A-33775B9030A4}"/>
          </ac:picMkLst>
        </pc:picChg>
        <pc:picChg chg="add mod">
          <ac:chgData name="Justina Karlonienė" userId="3aac555d-4858-4d51-9fe0-9ef1a71b2270" providerId="ADAL" clId="{E006285E-2D86-4336-A824-357DE5638B98}" dt="2025-07-01T10:18:49.594" v="1269" actId="14100"/>
          <ac:picMkLst>
            <pc:docMk/>
            <pc:sldMk cId="1006573273" sldId="257"/>
            <ac:picMk id="10" creationId="{79A418A7-3184-2BFE-D930-285F465978DC}"/>
          </ac:picMkLst>
        </pc:picChg>
        <pc:picChg chg="mod">
          <ac:chgData name="Justina Karlonienė" userId="3aac555d-4858-4d51-9fe0-9ef1a71b2270" providerId="ADAL" clId="{E006285E-2D86-4336-A824-357DE5638B98}" dt="2025-07-01T10:16:55.365" v="1250" actId="14100"/>
          <ac:picMkLst>
            <pc:docMk/>
            <pc:sldMk cId="1006573273" sldId="257"/>
            <ac:picMk id="14" creationId="{87CB0AFB-9847-477E-853A-C26652E157C5}"/>
          </ac:picMkLst>
        </pc:picChg>
        <pc:picChg chg="del">
          <ac:chgData name="Justina Karlonienė" userId="3aac555d-4858-4d51-9fe0-9ef1a71b2270" providerId="ADAL" clId="{E006285E-2D86-4336-A824-357DE5638B98}" dt="2025-07-01T10:18:13.909" v="1261" actId="478"/>
          <ac:picMkLst>
            <pc:docMk/>
            <pc:sldMk cId="1006573273" sldId="257"/>
            <ac:picMk id="17" creationId="{E569A20A-CEEA-83AE-1D17-1FB93FD53F71}"/>
          </ac:picMkLst>
        </pc:picChg>
        <pc:picChg chg="mod">
          <ac:chgData name="Justina Karlonienė" userId="3aac555d-4858-4d51-9fe0-9ef1a71b2270" providerId="ADAL" clId="{E006285E-2D86-4336-A824-357DE5638B98}" dt="2025-07-01T10:20:31.429" v="1286" actId="1076"/>
          <ac:picMkLst>
            <pc:docMk/>
            <pc:sldMk cId="1006573273" sldId="257"/>
            <ac:picMk id="21" creationId="{5192B564-D021-A802-4324-9721B91E843C}"/>
          </ac:picMkLst>
        </pc:picChg>
        <pc:picChg chg="mod">
          <ac:chgData name="Justina Karlonienė" userId="3aac555d-4858-4d51-9fe0-9ef1a71b2270" providerId="ADAL" clId="{E006285E-2D86-4336-A824-357DE5638B98}" dt="2025-07-01T10:20:02.531" v="1282" actId="1076"/>
          <ac:picMkLst>
            <pc:docMk/>
            <pc:sldMk cId="1006573273" sldId="257"/>
            <ac:picMk id="24" creationId="{48F7A995-07FF-44CA-4C94-2E127704BF4C}"/>
          </ac:picMkLst>
        </pc:picChg>
        <pc:picChg chg="mod">
          <ac:chgData name="Justina Karlonienė" userId="3aac555d-4858-4d51-9fe0-9ef1a71b2270" providerId="ADAL" clId="{E006285E-2D86-4336-A824-357DE5638B98}" dt="2025-07-01T10:20:08.903" v="1283" actId="1076"/>
          <ac:picMkLst>
            <pc:docMk/>
            <pc:sldMk cId="1006573273" sldId="257"/>
            <ac:picMk id="26" creationId="{97D94BB9-C6D9-C08E-5304-F82A37F85D21}"/>
          </ac:picMkLst>
        </pc:picChg>
        <pc:picChg chg="mod">
          <ac:chgData name="Justina Karlonienė" userId="3aac555d-4858-4d51-9fe0-9ef1a71b2270" providerId="ADAL" clId="{E006285E-2D86-4336-A824-357DE5638B98}" dt="2025-07-01T10:20:34.643" v="1287" actId="1076"/>
          <ac:picMkLst>
            <pc:docMk/>
            <pc:sldMk cId="1006573273" sldId="257"/>
            <ac:picMk id="30" creationId="{11B746FC-2006-AD82-3DC4-0F4E1182B91B}"/>
          </ac:picMkLst>
        </pc:picChg>
      </pc:sldChg>
      <pc:sldChg chg="delSp modSp mod">
        <pc:chgData name="Justina Karlonienė" userId="3aac555d-4858-4d51-9fe0-9ef1a71b2270" providerId="ADAL" clId="{E006285E-2D86-4336-A824-357DE5638B98}" dt="2025-06-30T11:51:34.500" v="285" actId="478"/>
        <pc:sldMkLst>
          <pc:docMk/>
          <pc:sldMk cId="3933044041" sldId="258"/>
        </pc:sldMkLst>
      </pc:sldChg>
      <pc:sldChg chg="del">
        <pc:chgData name="Justina Karlonienė" userId="3aac555d-4858-4d51-9fe0-9ef1a71b2270" providerId="ADAL" clId="{E006285E-2D86-4336-A824-357DE5638B98}" dt="2025-06-30T18:29:47.068" v="720" actId="47"/>
        <pc:sldMkLst>
          <pc:docMk/>
          <pc:sldMk cId="4047048749" sldId="261"/>
        </pc:sldMkLst>
      </pc:sldChg>
      <pc:sldChg chg="addSp delSp modSp mod">
        <pc:chgData name="Justina Karlonienė" userId="3aac555d-4858-4d51-9fe0-9ef1a71b2270" providerId="ADAL" clId="{E006285E-2D86-4336-A824-357DE5638B98}" dt="2025-06-30T18:20:20.365" v="662" actId="208"/>
        <pc:sldMkLst>
          <pc:docMk/>
          <pc:sldMk cId="3004246507" sldId="262"/>
        </pc:sldMkLst>
        <pc:spChg chg="add del mod">
          <ac:chgData name="Justina Karlonienė" userId="3aac555d-4858-4d51-9fe0-9ef1a71b2270" providerId="ADAL" clId="{E006285E-2D86-4336-A824-357DE5638B98}" dt="2025-06-30T11:55:22.624" v="310" actId="478"/>
          <ac:spMkLst>
            <pc:docMk/>
            <pc:sldMk cId="3004246507" sldId="262"/>
            <ac:spMk id="5" creationId="{A9057323-0606-629B-9C1C-551A8227BC26}"/>
          </ac:spMkLst>
        </pc:spChg>
        <pc:spChg chg="add del mod">
          <ac:chgData name="Justina Karlonienė" userId="3aac555d-4858-4d51-9fe0-9ef1a71b2270" providerId="ADAL" clId="{E006285E-2D86-4336-A824-357DE5638B98}" dt="2025-06-30T11:55:22.624" v="310" actId="478"/>
          <ac:spMkLst>
            <pc:docMk/>
            <pc:sldMk cId="3004246507" sldId="262"/>
            <ac:spMk id="8" creationId="{3A4F97D8-0211-B15D-F0A4-D85BA507A7B1}"/>
          </ac:spMkLst>
        </pc:spChg>
        <pc:graphicFrameChg chg="add del mod">
          <ac:chgData name="Justina Karlonienė" userId="3aac555d-4858-4d51-9fe0-9ef1a71b2270" providerId="ADAL" clId="{E006285E-2D86-4336-A824-357DE5638B98}" dt="2025-06-30T18:20:20.365" v="662" actId="208"/>
          <ac:graphicFrameMkLst>
            <pc:docMk/>
            <pc:sldMk cId="3004246507" sldId="262"/>
            <ac:graphicFrameMk id="6" creationId="{99ADF1F1-14D9-9E80-A753-7093556F8D7F}"/>
          </ac:graphicFrameMkLst>
        </pc:graphicFrameChg>
        <pc:picChg chg="add del mod">
          <ac:chgData name="Justina Karlonienė" userId="3aac555d-4858-4d51-9fe0-9ef1a71b2270" providerId="ADAL" clId="{E006285E-2D86-4336-A824-357DE5638B98}" dt="2025-06-30T11:55:22.624" v="310" actId="478"/>
          <ac:picMkLst>
            <pc:docMk/>
            <pc:sldMk cId="3004246507" sldId="262"/>
            <ac:picMk id="3" creationId="{E2F44E60-700F-315A-6D5C-23E84FEBC249}"/>
          </ac:picMkLst>
        </pc:picChg>
      </pc:sldChg>
      <pc:sldChg chg="del">
        <pc:chgData name="Justina Karlonienė" userId="3aac555d-4858-4d51-9fe0-9ef1a71b2270" providerId="ADAL" clId="{E006285E-2D86-4336-A824-357DE5638B98}" dt="2025-06-30T11:46:51.726" v="226" actId="47"/>
        <pc:sldMkLst>
          <pc:docMk/>
          <pc:sldMk cId="1419220834" sldId="263"/>
        </pc:sldMkLst>
      </pc:sldChg>
      <pc:sldChg chg="delSp del mod">
        <pc:chgData name="Justina Karlonienė" userId="3aac555d-4858-4d51-9fe0-9ef1a71b2270" providerId="ADAL" clId="{E006285E-2D86-4336-A824-357DE5638B98}" dt="2025-06-30T18:29:25.353" v="718" actId="47"/>
        <pc:sldMkLst>
          <pc:docMk/>
          <pc:sldMk cId="2305140346" sldId="264"/>
        </pc:sldMkLst>
      </pc:sldChg>
      <pc:sldChg chg="del">
        <pc:chgData name="Justina Karlonienė" userId="3aac555d-4858-4d51-9fe0-9ef1a71b2270" providerId="ADAL" clId="{E006285E-2D86-4336-A824-357DE5638B98}" dt="2025-06-30T11:51:01.199" v="276" actId="47"/>
        <pc:sldMkLst>
          <pc:docMk/>
          <pc:sldMk cId="1945797213" sldId="265"/>
        </pc:sldMkLst>
      </pc:sldChg>
      <pc:sldChg chg="del">
        <pc:chgData name="Justina Karlonienė" userId="3aac555d-4858-4d51-9fe0-9ef1a71b2270" providerId="ADAL" clId="{E006285E-2D86-4336-A824-357DE5638B98}" dt="2025-06-30T11:51:02.721" v="277" actId="47"/>
        <pc:sldMkLst>
          <pc:docMk/>
          <pc:sldMk cId="3648546520" sldId="268"/>
        </pc:sldMkLst>
      </pc:sldChg>
      <pc:sldChg chg="del">
        <pc:chgData name="Justina Karlonienė" userId="3aac555d-4858-4d51-9fe0-9ef1a71b2270" providerId="ADAL" clId="{E006285E-2D86-4336-A824-357DE5638B98}" dt="2025-06-30T11:51:04.208" v="278" actId="47"/>
        <pc:sldMkLst>
          <pc:docMk/>
          <pc:sldMk cId="332044650" sldId="269"/>
        </pc:sldMkLst>
      </pc:sldChg>
      <pc:sldChg chg="addSp delSp modSp mod">
        <pc:chgData name="Justina Karlonienė" userId="3aac555d-4858-4d51-9fe0-9ef1a71b2270" providerId="ADAL" clId="{E006285E-2D86-4336-A824-357DE5638B98}" dt="2025-07-01T06:56:47.303" v="726"/>
        <pc:sldMkLst>
          <pc:docMk/>
          <pc:sldMk cId="3876513930" sldId="271"/>
        </pc:sldMkLst>
        <pc:picChg chg="del">
          <ac:chgData name="Justina Karlonienė" userId="3aac555d-4858-4d51-9fe0-9ef1a71b2270" providerId="ADAL" clId="{E006285E-2D86-4336-A824-357DE5638B98}" dt="2025-07-01T06:56:33.859" v="725" actId="478"/>
          <ac:picMkLst>
            <pc:docMk/>
            <pc:sldMk cId="3876513930" sldId="271"/>
            <ac:picMk id="2" creationId="{54B30FFA-16BF-3435-0CA6-BD6B53438FCA}"/>
          </ac:picMkLst>
        </pc:picChg>
        <pc:picChg chg="add mod">
          <ac:chgData name="Justina Karlonienė" userId="3aac555d-4858-4d51-9fe0-9ef1a71b2270" providerId="ADAL" clId="{E006285E-2D86-4336-A824-357DE5638B98}" dt="2025-07-01T06:56:47.303" v="726"/>
          <ac:picMkLst>
            <pc:docMk/>
            <pc:sldMk cId="3876513930" sldId="271"/>
            <ac:picMk id="3" creationId="{77E5ACBE-CB2E-7BDD-7B50-DEF22EA8A009}"/>
          </ac:picMkLst>
        </pc:picChg>
        <pc:picChg chg="mod">
          <ac:chgData name="Justina Karlonienė" userId="3aac555d-4858-4d51-9fe0-9ef1a71b2270" providerId="ADAL" clId="{E006285E-2D86-4336-A824-357DE5638B98}" dt="2025-07-01T06:55:53.978" v="724"/>
          <ac:picMkLst>
            <pc:docMk/>
            <pc:sldMk cId="3876513930" sldId="271"/>
            <ac:picMk id="6" creationId="{1D80E6D4-69E2-BD29-41EC-2AF75AA4619B}"/>
          </ac:picMkLst>
        </pc:picChg>
      </pc:sldChg>
      <pc:sldChg chg="addSp delSp modSp mod">
        <pc:chgData name="Justina Karlonienė" userId="3aac555d-4858-4d51-9fe0-9ef1a71b2270" providerId="ADAL" clId="{E006285E-2D86-4336-A824-357DE5638B98}" dt="2025-07-01T10:14:36.911" v="1244" actId="1076"/>
        <pc:sldMkLst>
          <pc:docMk/>
          <pc:sldMk cId="268913484" sldId="272"/>
        </pc:sldMkLst>
        <pc:picChg chg="add mod ord">
          <ac:chgData name="Justina Karlonienė" userId="3aac555d-4858-4d51-9fe0-9ef1a71b2270" providerId="ADAL" clId="{E006285E-2D86-4336-A824-357DE5638B98}" dt="2025-07-01T10:14:36.911" v="1244" actId="1076"/>
          <ac:picMkLst>
            <pc:docMk/>
            <pc:sldMk cId="268913484" sldId="272"/>
            <ac:picMk id="3" creationId="{DBBB241D-F697-3D0B-800C-6DF07401FA39}"/>
          </ac:picMkLst>
        </pc:picChg>
        <pc:picChg chg="del mod">
          <ac:chgData name="Justina Karlonienė" userId="3aac555d-4858-4d51-9fe0-9ef1a71b2270" providerId="ADAL" clId="{E006285E-2D86-4336-A824-357DE5638B98}" dt="2025-07-01T10:12:43.667" v="1230" actId="478"/>
          <ac:picMkLst>
            <pc:docMk/>
            <pc:sldMk cId="268913484" sldId="272"/>
            <ac:picMk id="17" creationId="{B54BA3B4-FD60-D758-C140-572E0F29A102}"/>
          </ac:picMkLst>
        </pc:picChg>
      </pc:sldChg>
      <pc:sldChg chg="modSp mod">
        <pc:chgData name="Justina Karlonienė" userId="3aac555d-4858-4d51-9fe0-9ef1a71b2270" providerId="ADAL" clId="{E006285E-2D86-4336-A824-357DE5638B98}" dt="2025-06-30T18:16:15.407" v="643" actId="255"/>
        <pc:sldMkLst>
          <pc:docMk/>
          <pc:sldMk cId="3996665442" sldId="273"/>
        </pc:sldMkLst>
        <pc:spChg chg="mod">
          <ac:chgData name="Justina Karlonienė" userId="3aac555d-4858-4d51-9fe0-9ef1a71b2270" providerId="ADAL" clId="{E006285E-2D86-4336-A824-357DE5638B98}" dt="2025-06-30T18:16:15.407" v="643" actId="255"/>
          <ac:spMkLst>
            <pc:docMk/>
            <pc:sldMk cId="3996665442" sldId="273"/>
            <ac:spMk id="2" creationId="{70576AAF-9B3A-24C6-015A-BF5C83957756}"/>
          </ac:spMkLst>
        </pc:spChg>
      </pc:sldChg>
      <pc:sldChg chg="del">
        <pc:chgData name="Justina Karlonienė" userId="3aac555d-4858-4d51-9fe0-9ef1a71b2270" providerId="ADAL" clId="{E006285E-2D86-4336-A824-357DE5638B98}" dt="2025-06-30T12:00:54.316" v="397" actId="47"/>
        <pc:sldMkLst>
          <pc:docMk/>
          <pc:sldMk cId="3676840437" sldId="274"/>
        </pc:sldMkLst>
      </pc:sldChg>
      <pc:sldChg chg="modSp mod ord">
        <pc:chgData name="Justina Karlonienė" userId="3aac555d-4858-4d51-9fe0-9ef1a71b2270" providerId="ADAL" clId="{E006285E-2D86-4336-A824-357DE5638B98}" dt="2025-06-30T12:04:21.338" v="532" actId="20577"/>
        <pc:sldMkLst>
          <pc:docMk/>
          <pc:sldMk cId="3142210676" sldId="275"/>
        </pc:sldMkLst>
        <pc:spChg chg="mod">
          <ac:chgData name="Justina Karlonienė" userId="3aac555d-4858-4d51-9fe0-9ef1a71b2270" providerId="ADAL" clId="{E006285E-2D86-4336-A824-357DE5638B98}" dt="2025-06-30T12:04:21.338" v="532" actId="20577"/>
          <ac:spMkLst>
            <pc:docMk/>
            <pc:sldMk cId="3142210676" sldId="275"/>
            <ac:spMk id="18" creationId="{222A4D47-9114-4E3F-CCC3-694C4CE71EA9}"/>
          </ac:spMkLst>
        </pc:spChg>
      </pc:sldChg>
      <pc:sldChg chg="modSp del mod">
        <pc:chgData name="Justina Karlonienė" userId="3aac555d-4858-4d51-9fe0-9ef1a71b2270" providerId="ADAL" clId="{E006285E-2D86-4336-A824-357DE5638B98}" dt="2025-06-30T18:29:22.346" v="717" actId="47"/>
        <pc:sldMkLst>
          <pc:docMk/>
          <pc:sldMk cId="1183595116" sldId="278"/>
        </pc:sldMkLst>
      </pc:sldChg>
      <pc:sldChg chg="modSp del mod">
        <pc:chgData name="Justina Karlonienė" userId="3aac555d-4858-4d51-9fe0-9ef1a71b2270" providerId="ADAL" clId="{E006285E-2D86-4336-A824-357DE5638B98}" dt="2025-06-30T18:29:44.038" v="719" actId="47"/>
        <pc:sldMkLst>
          <pc:docMk/>
          <pc:sldMk cId="3533791204" sldId="279"/>
        </pc:sldMkLst>
      </pc:sldChg>
      <pc:sldChg chg="del">
        <pc:chgData name="Justina Karlonienė" userId="3aac555d-4858-4d51-9fe0-9ef1a71b2270" providerId="ADAL" clId="{E006285E-2D86-4336-A824-357DE5638B98}" dt="2025-06-30T18:29:55.012" v="721" actId="47"/>
        <pc:sldMkLst>
          <pc:docMk/>
          <pc:sldMk cId="158601270" sldId="280"/>
        </pc:sldMkLst>
      </pc:sldChg>
      <pc:sldChg chg="addSp delSp modSp mod">
        <pc:chgData name="Justina Karlonienė" userId="3aac555d-4858-4d51-9fe0-9ef1a71b2270" providerId="ADAL" clId="{E006285E-2D86-4336-A824-357DE5638B98}" dt="2025-07-01T10:12:11.499" v="1228" actId="1076"/>
        <pc:sldMkLst>
          <pc:docMk/>
          <pc:sldMk cId="3111525319" sldId="281"/>
        </pc:sldMkLst>
        <pc:spChg chg="add del mod">
          <ac:chgData name="Justina Karlonienė" userId="3aac555d-4858-4d51-9fe0-9ef1a71b2270" providerId="ADAL" clId="{E006285E-2D86-4336-A824-357DE5638B98}" dt="2025-07-01T06:53:30.140" v="722" actId="404"/>
          <ac:spMkLst>
            <pc:docMk/>
            <pc:sldMk cId="3111525319" sldId="281"/>
            <ac:spMk id="3" creationId="{EE58BEA3-A82E-2B78-7B4E-3CF74FE97FD6}"/>
          </ac:spMkLst>
        </pc:spChg>
        <pc:spChg chg="add mod">
          <ac:chgData name="Justina Karlonienė" userId="3aac555d-4858-4d51-9fe0-9ef1a71b2270" providerId="ADAL" clId="{E006285E-2D86-4336-A824-357DE5638B98}" dt="2025-06-30T18:05:33.004" v="629" actId="1076"/>
          <ac:spMkLst>
            <pc:docMk/>
            <pc:sldMk cId="3111525319" sldId="281"/>
            <ac:spMk id="6" creationId="{AF1677DB-D5B4-8BC5-D1B4-26ED0ECF0B66}"/>
          </ac:spMkLst>
        </pc:spChg>
        <pc:spChg chg="mod">
          <ac:chgData name="Justina Karlonienė" userId="3aac555d-4858-4d51-9fe0-9ef1a71b2270" providerId="ADAL" clId="{E006285E-2D86-4336-A824-357DE5638B98}" dt="2025-06-30T18:04:11.574" v="605" actId="27636"/>
          <ac:spMkLst>
            <pc:docMk/>
            <pc:sldMk cId="3111525319" sldId="281"/>
            <ac:spMk id="7" creationId="{B9233DCD-E2B8-E8D7-8A70-52171BA7D21F}"/>
          </ac:spMkLst>
        </pc:spChg>
        <pc:graphicFrameChg chg="add mod modGraphic">
          <ac:chgData name="Justina Karlonienė" userId="3aac555d-4858-4d51-9fe0-9ef1a71b2270" providerId="ADAL" clId="{E006285E-2D86-4336-A824-357DE5638B98}" dt="2025-06-30T18:05:11.468" v="614" actId="1076"/>
          <ac:graphicFrameMkLst>
            <pc:docMk/>
            <pc:sldMk cId="3111525319" sldId="281"/>
            <ac:graphicFrameMk id="5" creationId="{C6387DBA-FBE8-E9DC-4BC5-76212DE66F10}"/>
          </ac:graphicFrameMkLst>
        </pc:graphicFrameChg>
        <pc:picChg chg="del mod">
          <ac:chgData name="Justina Karlonienė" userId="3aac555d-4858-4d51-9fe0-9ef1a71b2270" providerId="ADAL" clId="{E006285E-2D86-4336-A824-357DE5638B98}" dt="2025-07-01T10:03:40.233" v="1186" actId="478"/>
          <ac:picMkLst>
            <pc:docMk/>
            <pc:sldMk cId="3111525319" sldId="281"/>
            <ac:picMk id="4" creationId="{2DFC7D31-203A-B72A-CF64-F891F6F29CE0}"/>
          </ac:picMkLst>
        </pc:picChg>
        <pc:picChg chg="add del mod ord">
          <ac:chgData name="Justina Karlonienė" userId="3aac555d-4858-4d51-9fe0-9ef1a71b2270" providerId="ADAL" clId="{E006285E-2D86-4336-A824-357DE5638B98}" dt="2025-07-01T10:07:50.081" v="1194" actId="478"/>
          <ac:picMkLst>
            <pc:docMk/>
            <pc:sldMk cId="3111525319" sldId="281"/>
            <ac:picMk id="8" creationId="{5159A024-417A-E1D3-3F5A-BC85C0A74455}"/>
          </ac:picMkLst>
        </pc:picChg>
        <pc:picChg chg="add del mod ord">
          <ac:chgData name="Justina Karlonienė" userId="3aac555d-4858-4d51-9fe0-9ef1a71b2270" providerId="ADAL" clId="{E006285E-2D86-4336-A824-357DE5638B98}" dt="2025-07-01T10:09:35.103" v="1215" actId="478"/>
          <ac:picMkLst>
            <pc:docMk/>
            <pc:sldMk cId="3111525319" sldId="281"/>
            <ac:picMk id="10" creationId="{D7B3C8E8-2C71-8D6E-E9AA-503EAF8DCD3D}"/>
          </ac:picMkLst>
        </pc:picChg>
        <pc:picChg chg="add del">
          <ac:chgData name="Justina Karlonienė" userId="3aac555d-4858-4d51-9fe0-9ef1a71b2270" providerId="ADAL" clId="{E006285E-2D86-4336-A824-357DE5638B98}" dt="2025-07-01T10:10:51.204" v="1217" actId="478"/>
          <ac:picMkLst>
            <pc:docMk/>
            <pc:sldMk cId="3111525319" sldId="281"/>
            <ac:picMk id="11" creationId="{38A5B97E-705B-38D3-0F35-9B805D2EE959}"/>
          </ac:picMkLst>
        </pc:picChg>
        <pc:picChg chg="add mod ord">
          <ac:chgData name="Justina Karlonienė" userId="3aac555d-4858-4d51-9fe0-9ef1a71b2270" providerId="ADAL" clId="{E006285E-2D86-4336-A824-357DE5638B98}" dt="2025-07-01T10:12:11.499" v="1228" actId="1076"/>
          <ac:picMkLst>
            <pc:docMk/>
            <pc:sldMk cId="3111525319" sldId="281"/>
            <ac:picMk id="14" creationId="{2E1C4EED-5A4B-4706-E895-1B14969CD9A8}"/>
          </ac:picMkLst>
        </pc:picChg>
      </pc:sldChg>
      <pc:sldChg chg="addSp delSp modSp add mod ord">
        <pc:chgData name="Justina Karlonienė" userId="3aac555d-4858-4d51-9fe0-9ef1a71b2270" providerId="ADAL" clId="{E006285E-2D86-4336-A824-357DE5638B98}" dt="2025-07-01T06:53:53.735" v="723" actId="2711"/>
        <pc:sldMkLst>
          <pc:docMk/>
          <pc:sldMk cId="4083210732" sldId="282"/>
        </pc:sldMkLst>
        <pc:spChg chg="add mod">
          <ac:chgData name="Justina Karlonienė" userId="3aac555d-4858-4d51-9fe0-9ef1a71b2270" providerId="ADAL" clId="{E006285E-2D86-4336-A824-357DE5638B98}" dt="2025-07-01T06:53:53.735" v="723" actId="2711"/>
          <ac:spMkLst>
            <pc:docMk/>
            <pc:sldMk cId="4083210732" sldId="282"/>
            <ac:spMk id="10" creationId="{4C42767A-C312-EB3F-FA6E-9B1611B08EA6}"/>
          </ac:spMkLst>
        </pc:spChg>
        <pc:spChg chg="add mod">
          <ac:chgData name="Justina Karlonienė" userId="3aac555d-4858-4d51-9fe0-9ef1a71b2270" providerId="ADAL" clId="{E006285E-2D86-4336-A824-357DE5638B98}" dt="2025-07-01T06:53:53.735" v="723" actId="2711"/>
          <ac:spMkLst>
            <pc:docMk/>
            <pc:sldMk cId="4083210732" sldId="282"/>
            <ac:spMk id="11" creationId="{5D53DA89-66CE-0F8E-186E-F9438FB686BC}"/>
          </ac:spMkLst>
        </pc:spChg>
        <pc:spChg chg="add mod">
          <ac:chgData name="Justina Karlonienė" userId="3aac555d-4858-4d51-9fe0-9ef1a71b2270" providerId="ADAL" clId="{E006285E-2D86-4336-A824-357DE5638B98}" dt="2025-07-01T06:53:53.735" v="723" actId="2711"/>
          <ac:spMkLst>
            <pc:docMk/>
            <pc:sldMk cId="4083210732" sldId="282"/>
            <ac:spMk id="12" creationId="{EB41A05E-CDE6-3085-CE8E-CC2142108949}"/>
          </ac:spMkLst>
        </pc:spChg>
        <pc:spChg chg="add mod">
          <ac:chgData name="Justina Karlonienė" userId="3aac555d-4858-4d51-9fe0-9ef1a71b2270" providerId="ADAL" clId="{E006285E-2D86-4336-A824-357DE5638B98}" dt="2025-07-01T06:53:53.735" v="723" actId="2711"/>
          <ac:spMkLst>
            <pc:docMk/>
            <pc:sldMk cId="4083210732" sldId="282"/>
            <ac:spMk id="13" creationId="{26E21197-0B8A-0093-1D3E-E5D896E4D60A}"/>
          </ac:spMkLst>
        </pc:spChg>
        <pc:spChg chg="add mod">
          <ac:chgData name="Justina Karlonienė" userId="3aac555d-4858-4d51-9fe0-9ef1a71b2270" providerId="ADAL" clId="{E006285E-2D86-4336-A824-357DE5638B98}" dt="2025-07-01T06:53:53.735" v="723" actId="2711"/>
          <ac:spMkLst>
            <pc:docMk/>
            <pc:sldMk cId="4083210732" sldId="282"/>
            <ac:spMk id="14" creationId="{D60DC8A9-ABEA-1EA9-4E32-6A6DFAF369D4}"/>
          </ac:spMkLst>
        </pc:spChg>
        <pc:spChg chg="add mod">
          <ac:chgData name="Justina Karlonienė" userId="3aac555d-4858-4d51-9fe0-9ef1a71b2270" providerId="ADAL" clId="{E006285E-2D86-4336-A824-357DE5638B98}" dt="2025-07-01T06:53:53.735" v="723" actId="2711"/>
          <ac:spMkLst>
            <pc:docMk/>
            <pc:sldMk cId="4083210732" sldId="282"/>
            <ac:spMk id="15" creationId="{0C4EFD60-8723-ADDD-7529-6054E4572178}"/>
          </ac:spMkLst>
        </pc:spChg>
        <pc:spChg chg="mod">
          <ac:chgData name="Justina Karlonienė" userId="3aac555d-4858-4d51-9fe0-9ef1a71b2270" providerId="ADAL" clId="{E006285E-2D86-4336-A824-357DE5638B98}" dt="2025-07-01T06:53:53.735" v="723" actId="2711"/>
          <ac:spMkLst>
            <pc:docMk/>
            <pc:sldMk cId="4083210732" sldId="282"/>
            <ac:spMk id="18" creationId="{0A53E8F1-2850-ED76-4D85-CE1204F22171}"/>
          </ac:spMkLst>
        </pc:spChg>
        <pc:spChg chg="mod">
          <ac:chgData name="Justina Karlonienė" userId="3aac555d-4858-4d51-9fe0-9ef1a71b2270" providerId="ADAL" clId="{E006285E-2D86-4336-A824-357DE5638B98}" dt="2025-07-01T06:53:53.735" v="723" actId="2711"/>
          <ac:spMkLst>
            <pc:docMk/>
            <pc:sldMk cId="4083210732" sldId="282"/>
            <ac:spMk id="22" creationId="{F68A9991-65CA-FCDC-0452-1AFF09E7D2D1}"/>
          </ac:spMkLst>
        </pc:spChg>
        <pc:picChg chg="add mod">
          <ac:chgData name="Justina Karlonienė" userId="3aac555d-4858-4d51-9fe0-9ef1a71b2270" providerId="ADAL" clId="{E006285E-2D86-4336-A824-357DE5638B98}" dt="2025-06-30T11:44:08.528" v="156"/>
          <ac:picMkLst>
            <pc:docMk/>
            <pc:sldMk cId="4083210732" sldId="282"/>
            <ac:picMk id="4" creationId="{AD1A7161-D1A1-F36F-E433-46714D1B1C7D}"/>
          </ac:picMkLst>
        </pc:picChg>
        <pc:picChg chg="ord">
          <ac:chgData name="Justina Karlonienė" userId="3aac555d-4858-4d51-9fe0-9ef1a71b2270" providerId="ADAL" clId="{E006285E-2D86-4336-A824-357DE5638B98}" dt="2025-06-30T11:44:20.049" v="158" actId="167"/>
          <ac:picMkLst>
            <pc:docMk/>
            <pc:sldMk cId="4083210732" sldId="282"/>
            <ac:picMk id="6" creationId="{8164F267-328C-3F05-66DB-309951B2ABDD}"/>
          </ac:picMkLst>
        </pc:picChg>
        <pc:picChg chg="add mod">
          <ac:chgData name="Justina Karlonienė" userId="3aac555d-4858-4d51-9fe0-9ef1a71b2270" providerId="ADAL" clId="{E006285E-2D86-4336-A824-357DE5638B98}" dt="2025-06-30T11:44:08.528" v="156"/>
          <ac:picMkLst>
            <pc:docMk/>
            <pc:sldMk cId="4083210732" sldId="282"/>
            <ac:picMk id="7" creationId="{DD94D4FF-3490-6472-2AAB-C3D0E0EFA00A}"/>
          </ac:picMkLst>
        </pc:picChg>
        <pc:picChg chg="add mod">
          <ac:chgData name="Justina Karlonienė" userId="3aac555d-4858-4d51-9fe0-9ef1a71b2270" providerId="ADAL" clId="{E006285E-2D86-4336-A824-357DE5638B98}" dt="2025-06-30T11:44:08.528" v="156"/>
          <ac:picMkLst>
            <pc:docMk/>
            <pc:sldMk cId="4083210732" sldId="282"/>
            <ac:picMk id="9" creationId="{A2D0747E-5E57-E06A-D431-BF43667946D1}"/>
          </ac:picMkLst>
        </pc:picChg>
      </pc:sldChg>
      <pc:sldChg chg="addSp delSp modSp add mod modTransition">
        <pc:chgData name="Justina Karlonienė" userId="3aac555d-4858-4d51-9fe0-9ef1a71b2270" providerId="ADAL" clId="{E006285E-2D86-4336-A824-357DE5638B98}" dt="2025-06-30T11:46:22.988" v="225" actId="114"/>
        <pc:sldMkLst>
          <pc:docMk/>
          <pc:sldMk cId="1156941565" sldId="283"/>
        </pc:sldMkLst>
        <pc:spChg chg="add mod">
          <ac:chgData name="Justina Karlonienė" userId="3aac555d-4858-4d51-9fe0-9ef1a71b2270" providerId="ADAL" clId="{E006285E-2D86-4336-A824-357DE5638B98}" dt="2025-06-30T11:46:22.988" v="225" actId="114"/>
          <ac:spMkLst>
            <pc:docMk/>
            <pc:sldMk cId="1156941565" sldId="283"/>
            <ac:spMk id="5" creationId="{3DBB3818-0371-BFF2-1909-3A10889D2A2A}"/>
          </ac:spMkLst>
        </pc:spChg>
        <pc:spChg chg="mod">
          <ac:chgData name="Justina Karlonienė" userId="3aac555d-4858-4d51-9fe0-9ef1a71b2270" providerId="ADAL" clId="{E006285E-2D86-4336-A824-357DE5638B98}" dt="2025-06-30T11:44:50.530" v="196" actId="313"/>
          <ac:spMkLst>
            <pc:docMk/>
            <pc:sldMk cId="1156941565" sldId="283"/>
            <ac:spMk id="18" creationId="{BFA5F7D8-F1B2-DD62-0109-497B7FD6551E}"/>
          </ac:spMkLst>
        </pc:spChg>
        <pc:picChg chg="add mod ord">
          <ac:chgData name="Justina Karlonienė" userId="3aac555d-4858-4d51-9fe0-9ef1a71b2270" providerId="ADAL" clId="{E006285E-2D86-4336-A824-357DE5638B98}" dt="2025-06-30T11:45:54.717" v="219" actId="14100"/>
          <ac:picMkLst>
            <pc:docMk/>
            <pc:sldMk cId="1156941565" sldId="283"/>
            <ac:picMk id="2" creationId="{420CAA5C-04A3-1E9E-164D-7416EB2089B8}"/>
          </ac:picMkLst>
        </pc:picChg>
      </pc:sldChg>
      <pc:sldChg chg="addSp delSp modSp add mod ord">
        <pc:chgData name="Justina Karlonienė" userId="3aac555d-4858-4d51-9fe0-9ef1a71b2270" providerId="ADAL" clId="{E006285E-2D86-4336-A824-357DE5638B98}" dt="2025-06-30T11:48:23.684" v="253" actId="20577"/>
        <pc:sldMkLst>
          <pc:docMk/>
          <pc:sldMk cId="347598250" sldId="284"/>
        </pc:sldMkLst>
        <pc:spChg chg="add mod">
          <ac:chgData name="Justina Karlonienė" userId="3aac555d-4858-4d51-9fe0-9ef1a71b2270" providerId="ADAL" clId="{E006285E-2D86-4336-A824-357DE5638B98}" dt="2025-06-30T11:48:23.684" v="253" actId="20577"/>
          <ac:spMkLst>
            <pc:docMk/>
            <pc:sldMk cId="347598250" sldId="284"/>
            <ac:spMk id="4" creationId="{80F5BEFA-8901-6D42-D872-6EB2279C3F56}"/>
          </ac:spMkLst>
        </pc:spChg>
        <pc:picChg chg="add mod">
          <ac:chgData name="Justina Karlonienė" userId="3aac555d-4858-4d51-9fe0-9ef1a71b2270" providerId="ADAL" clId="{E006285E-2D86-4336-A824-357DE5638B98}" dt="2025-06-30T11:47:58.568" v="236" actId="1076"/>
          <ac:picMkLst>
            <pc:docMk/>
            <pc:sldMk cId="347598250" sldId="284"/>
            <ac:picMk id="6" creationId="{742F125A-41C3-4FA8-85B8-BE9104B5BF92}"/>
          </ac:picMkLst>
        </pc:picChg>
        <pc:picChg chg="add mod">
          <ac:chgData name="Justina Karlonienė" userId="3aac555d-4858-4d51-9fe0-9ef1a71b2270" providerId="ADAL" clId="{E006285E-2D86-4336-A824-357DE5638B98}" dt="2025-06-30T11:47:58.568" v="236" actId="1076"/>
          <ac:picMkLst>
            <pc:docMk/>
            <pc:sldMk cId="347598250" sldId="284"/>
            <ac:picMk id="7" creationId="{7A596F42-82D8-1312-8B1D-90DEEA2C98E5}"/>
          </ac:picMkLst>
        </pc:picChg>
        <pc:picChg chg="add mod">
          <ac:chgData name="Justina Karlonienė" userId="3aac555d-4858-4d51-9fe0-9ef1a71b2270" providerId="ADAL" clId="{E006285E-2D86-4336-A824-357DE5638B98}" dt="2025-06-30T11:47:58.568" v="236" actId="1076"/>
          <ac:picMkLst>
            <pc:docMk/>
            <pc:sldMk cId="347598250" sldId="284"/>
            <ac:picMk id="9" creationId="{51B84B88-FA82-9C14-AC99-53D6B787EF01}"/>
          </ac:picMkLst>
        </pc:picChg>
        <pc:picChg chg="add mod">
          <ac:chgData name="Justina Karlonienė" userId="3aac555d-4858-4d51-9fe0-9ef1a71b2270" providerId="ADAL" clId="{E006285E-2D86-4336-A824-357DE5638B98}" dt="2025-06-30T11:47:58.568" v="236" actId="1076"/>
          <ac:picMkLst>
            <pc:docMk/>
            <pc:sldMk cId="347598250" sldId="284"/>
            <ac:picMk id="10" creationId="{A79EC402-2F94-B85C-A194-8F877720EDFC}"/>
          </ac:picMkLst>
        </pc:picChg>
      </pc:sldChg>
      <pc:sldChg chg="new del">
        <pc:chgData name="Justina Karlonienė" userId="3aac555d-4858-4d51-9fe0-9ef1a71b2270" providerId="ADAL" clId="{E006285E-2D86-4336-A824-357DE5638B98}" dt="2025-06-30T11:46:59.062" v="228" actId="2696"/>
        <pc:sldMkLst>
          <pc:docMk/>
          <pc:sldMk cId="2590845591" sldId="284"/>
        </pc:sldMkLst>
      </pc:sldChg>
      <pc:sldChg chg="addSp delSp modSp add mod ord">
        <pc:chgData name="Justina Karlonienė" userId="3aac555d-4858-4d51-9fe0-9ef1a71b2270" providerId="ADAL" clId="{E006285E-2D86-4336-A824-357DE5638B98}" dt="2025-06-30T18:09:52.746" v="634" actId="14861"/>
        <pc:sldMkLst>
          <pc:docMk/>
          <pc:sldMk cId="3129076569" sldId="285"/>
        </pc:sldMkLst>
        <pc:spChg chg="mod">
          <ac:chgData name="Justina Karlonienė" userId="3aac555d-4858-4d51-9fe0-9ef1a71b2270" providerId="ADAL" clId="{E006285E-2D86-4336-A824-357DE5638B98}" dt="2025-06-30T11:49:00.290" v="268" actId="122"/>
          <ac:spMkLst>
            <pc:docMk/>
            <pc:sldMk cId="3129076569" sldId="285"/>
            <ac:spMk id="18" creationId="{4B079DA8-7DDB-8475-F482-AE61BDDE2A80}"/>
          </ac:spMkLst>
        </pc:spChg>
        <pc:picChg chg="add mod ord">
          <ac:chgData name="Justina Karlonienė" userId="3aac555d-4858-4d51-9fe0-9ef1a71b2270" providerId="ADAL" clId="{E006285E-2D86-4336-A824-357DE5638B98}" dt="2025-06-30T18:09:52.746" v="634" actId="14861"/>
          <ac:picMkLst>
            <pc:docMk/>
            <pc:sldMk cId="3129076569" sldId="285"/>
            <ac:picMk id="2" creationId="{C867D243-94FD-B6CB-9120-1D8F780DFB9D}"/>
          </ac:picMkLst>
        </pc:picChg>
      </pc:sldChg>
      <pc:sldChg chg="addSp delSp modSp add del mod setBg">
        <pc:chgData name="Justina Karlonienė" userId="3aac555d-4858-4d51-9fe0-9ef1a71b2270" providerId="ADAL" clId="{E006285E-2D86-4336-A824-357DE5638B98}" dt="2025-07-01T06:58:06.965" v="730" actId="478"/>
        <pc:sldMkLst>
          <pc:docMk/>
          <pc:sldMk cId="2334337920" sldId="286"/>
        </pc:sldMkLst>
        <pc:spChg chg="mod">
          <ac:chgData name="Justina Karlonienė" userId="3aac555d-4858-4d51-9fe0-9ef1a71b2270" providerId="ADAL" clId="{E006285E-2D86-4336-A824-357DE5638B98}" dt="2025-07-01T06:57:14.559" v="727" actId="1076"/>
          <ac:spMkLst>
            <pc:docMk/>
            <pc:sldMk cId="2334337920" sldId="286"/>
            <ac:spMk id="22" creationId="{E947D72B-4445-4AFA-A01C-3940E049C28D}"/>
          </ac:spMkLst>
        </pc:spChg>
        <pc:picChg chg="add del mod ord">
          <ac:chgData name="Justina Karlonienė" userId="3aac555d-4858-4d51-9fe0-9ef1a71b2270" providerId="ADAL" clId="{E006285E-2D86-4336-A824-357DE5638B98}" dt="2025-07-01T06:58:06.965" v="730" actId="478"/>
          <ac:picMkLst>
            <pc:docMk/>
            <pc:sldMk cId="2334337920" sldId="286"/>
            <ac:picMk id="2" creationId="{849D117F-A8D3-3241-25AC-4A1E9132E95E}"/>
          </ac:picMkLst>
        </pc:picChg>
      </pc:sldChg>
      <pc:sldChg chg="modSp add mod">
        <pc:chgData name="Justina Karlonienė" userId="3aac555d-4858-4d51-9fe0-9ef1a71b2270" providerId="ADAL" clId="{E006285E-2D86-4336-A824-357DE5638B98}" dt="2025-07-01T06:58:47.047" v="746" actId="20577"/>
        <pc:sldMkLst>
          <pc:docMk/>
          <pc:sldMk cId="3277229585" sldId="287"/>
        </pc:sldMkLst>
        <pc:graphicFrameChg chg="modGraphic">
          <ac:chgData name="Justina Karlonienė" userId="3aac555d-4858-4d51-9fe0-9ef1a71b2270" providerId="ADAL" clId="{E006285E-2D86-4336-A824-357DE5638B98}" dt="2025-07-01T06:58:47.047" v="746" actId="20577"/>
          <ac:graphicFrameMkLst>
            <pc:docMk/>
            <pc:sldMk cId="3277229585" sldId="287"/>
            <ac:graphicFrameMk id="4" creationId="{5F133F72-4C2E-7B27-8398-C00BC23F1A9D}"/>
          </ac:graphicFrameMkLst>
        </pc:graphicFrameChg>
      </pc:sldChg>
      <pc:sldChg chg="add">
        <pc:chgData name="Justina Karlonienė" userId="3aac555d-4858-4d51-9fe0-9ef1a71b2270" providerId="ADAL" clId="{E006285E-2D86-4336-A824-357DE5638B98}" dt="2025-06-30T11:56:35.845" v="316"/>
        <pc:sldMkLst>
          <pc:docMk/>
          <pc:sldMk cId="3947550789" sldId="288"/>
        </pc:sldMkLst>
      </pc:sldChg>
      <pc:sldChg chg="modSp add mod">
        <pc:chgData name="Justina Karlonienė" userId="3aac555d-4858-4d51-9fe0-9ef1a71b2270" providerId="ADAL" clId="{E006285E-2D86-4336-A824-357DE5638B98}" dt="2025-07-01T07:14:35.914" v="780" actId="20577"/>
        <pc:sldMkLst>
          <pc:docMk/>
          <pc:sldMk cId="33262176" sldId="289"/>
        </pc:sldMkLst>
        <pc:graphicFrameChg chg="modGraphic">
          <ac:chgData name="Justina Karlonienė" userId="3aac555d-4858-4d51-9fe0-9ef1a71b2270" providerId="ADAL" clId="{E006285E-2D86-4336-A824-357DE5638B98}" dt="2025-07-01T07:14:35.914" v="780" actId="20577"/>
          <ac:graphicFrameMkLst>
            <pc:docMk/>
            <pc:sldMk cId="33262176" sldId="289"/>
            <ac:graphicFrameMk id="4" creationId="{AACFEC6D-9101-5685-8026-ABE6CC5D73D3}"/>
          </ac:graphicFrameMkLst>
        </pc:graphicFrameChg>
      </pc:sldChg>
      <pc:sldChg chg="modSp add mod">
        <pc:chgData name="Justina Karlonienė" userId="3aac555d-4858-4d51-9fe0-9ef1a71b2270" providerId="ADAL" clId="{E006285E-2D86-4336-A824-357DE5638B98}" dt="2025-06-30T11:59:18.753" v="325" actId="20577"/>
        <pc:sldMkLst>
          <pc:docMk/>
          <pc:sldMk cId="2112318191" sldId="290"/>
        </pc:sldMkLst>
        <pc:graphicFrameChg chg="modGraphic">
          <ac:chgData name="Justina Karlonienė" userId="3aac555d-4858-4d51-9fe0-9ef1a71b2270" providerId="ADAL" clId="{E006285E-2D86-4336-A824-357DE5638B98}" dt="2025-06-30T11:59:18.753" v="325" actId="20577"/>
          <ac:graphicFrameMkLst>
            <pc:docMk/>
            <pc:sldMk cId="2112318191" sldId="290"/>
            <ac:graphicFrameMk id="2" creationId="{0F5129F6-4882-8155-A1F8-DC99ED9471DA}"/>
          </ac:graphicFrameMkLst>
        </pc:graphicFrameChg>
      </pc:sldChg>
      <pc:sldChg chg="modSp add mod">
        <pc:chgData name="Justina Karlonienė" userId="3aac555d-4858-4d51-9fe0-9ef1a71b2270" providerId="ADAL" clId="{E006285E-2D86-4336-A824-357DE5638B98}" dt="2025-06-30T11:59:31.681" v="333" actId="20577"/>
        <pc:sldMkLst>
          <pc:docMk/>
          <pc:sldMk cId="2416738513" sldId="291"/>
        </pc:sldMkLst>
        <pc:graphicFrameChg chg="modGraphic">
          <ac:chgData name="Justina Karlonienė" userId="3aac555d-4858-4d51-9fe0-9ef1a71b2270" providerId="ADAL" clId="{E006285E-2D86-4336-A824-357DE5638B98}" dt="2025-06-30T11:59:31.681" v="333" actId="20577"/>
          <ac:graphicFrameMkLst>
            <pc:docMk/>
            <pc:sldMk cId="2416738513" sldId="291"/>
            <ac:graphicFrameMk id="3" creationId="{2908EAB8-5BC0-B5C5-831A-808C63691419}"/>
          </ac:graphicFrameMkLst>
        </pc:graphicFrameChg>
      </pc:sldChg>
      <pc:sldChg chg="add">
        <pc:chgData name="Justina Karlonienė" userId="3aac555d-4858-4d51-9fe0-9ef1a71b2270" providerId="ADAL" clId="{E006285E-2D86-4336-A824-357DE5638B98}" dt="2025-06-30T11:57:25.135" v="318"/>
        <pc:sldMkLst>
          <pc:docMk/>
          <pc:sldMk cId="822064941" sldId="292"/>
        </pc:sldMkLst>
      </pc:sldChg>
      <pc:sldChg chg="modSp add mod">
        <pc:chgData name="Justina Karlonienė" userId="3aac555d-4858-4d51-9fe0-9ef1a71b2270" providerId="ADAL" clId="{E006285E-2D86-4336-A824-357DE5638B98}" dt="2025-07-01T09:14:00.320" v="1021" actId="1076"/>
        <pc:sldMkLst>
          <pc:docMk/>
          <pc:sldMk cId="337314123" sldId="293"/>
        </pc:sldMkLst>
        <pc:graphicFrameChg chg="mod modGraphic">
          <ac:chgData name="Justina Karlonienė" userId="3aac555d-4858-4d51-9fe0-9ef1a71b2270" providerId="ADAL" clId="{E006285E-2D86-4336-A824-357DE5638B98}" dt="2025-07-01T09:14:00.320" v="1021" actId="1076"/>
          <ac:graphicFrameMkLst>
            <pc:docMk/>
            <pc:sldMk cId="337314123" sldId="293"/>
            <ac:graphicFrameMk id="2" creationId="{D496F3F4-F00F-794F-48DB-E1DA1C48F22F}"/>
          </ac:graphicFrameMkLst>
        </pc:graphicFrameChg>
      </pc:sldChg>
      <pc:sldChg chg="add">
        <pc:chgData name="Justina Karlonienė" userId="3aac555d-4858-4d51-9fe0-9ef1a71b2270" providerId="ADAL" clId="{E006285E-2D86-4336-A824-357DE5638B98}" dt="2025-06-30T11:57:25.135" v="318"/>
        <pc:sldMkLst>
          <pc:docMk/>
          <pc:sldMk cId="240844582" sldId="294"/>
        </pc:sldMkLst>
      </pc:sldChg>
      <pc:sldChg chg="add">
        <pc:chgData name="Justina Karlonienė" userId="3aac555d-4858-4d51-9fe0-9ef1a71b2270" providerId="ADAL" clId="{E006285E-2D86-4336-A824-357DE5638B98}" dt="2025-06-30T11:57:25.135" v="318"/>
        <pc:sldMkLst>
          <pc:docMk/>
          <pc:sldMk cId="2032590099" sldId="295"/>
        </pc:sldMkLst>
      </pc:sldChg>
      <pc:sldChg chg="modSp add mod">
        <pc:chgData name="Justina Karlonienė" userId="3aac555d-4858-4d51-9fe0-9ef1a71b2270" providerId="ADAL" clId="{E006285E-2D86-4336-A824-357DE5638B98}" dt="2025-07-01T09:17:48.977" v="1075" actId="20577"/>
        <pc:sldMkLst>
          <pc:docMk/>
          <pc:sldMk cId="3034259476" sldId="296"/>
        </pc:sldMkLst>
        <pc:graphicFrameChg chg="modGraphic">
          <ac:chgData name="Justina Karlonienė" userId="3aac555d-4858-4d51-9fe0-9ef1a71b2270" providerId="ADAL" clId="{E006285E-2D86-4336-A824-357DE5638B98}" dt="2025-07-01T09:17:48.977" v="1075" actId="20577"/>
          <ac:graphicFrameMkLst>
            <pc:docMk/>
            <pc:sldMk cId="3034259476" sldId="296"/>
            <ac:graphicFrameMk id="2" creationId="{5AF1F92B-7E84-251D-B7F5-6F606BF11153}"/>
          </ac:graphicFrameMkLst>
        </pc:graphicFrameChg>
      </pc:sldChg>
      <pc:sldChg chg="addSp delSp modSp add mod">
        <pc:chgData name="Justina Karlonienė" userId="3aac555d-4858-4d51-9fe0-9ef1a71b2270" providerId="ADAL" clId="{E006285E-2D86-4336-A824-357DE5638B98}" dt="2025-07-01T10:00:56.741" v="1180" actId="1076"/>
        <pc:sldMkLst>
          <pc:docMk/>
          <pc:sldMk cId="3354457060" sldId="298"/>
        </pc:sldMkLst>
        <pc:spChg chg="mod">
          <ac:chgData name="Justina Karlonienė" userId="3aac555d-4858-4d51-9fe0-9ef1a71b2270" providerId="ADAL" clId="{E006285E-2D86-4336-A824-357DE5638B98}" dt="2025-07-01T09:57:31.380" v="1145" actId="1076"/>
          <ac:spMkLst>
            <pc:docMk/>
            <pc:sldMk cId="3354457060" sldId="298"/>
            <ac:spMk id="2" creationId="{1A79C7D8-A25B-1975-C9B1-C09325801F31}"/>
          </ac:spMkLst>
        </pc:spChg>
        <pc:spChg chg="add mod">
          <ac:chgData name="Justina Karlonienė" userId="3aac555d-4858-4d51-9fe0-9ef1a71b2270" providerId="ADAL" clId="{E006285E-2D86-4336-A824-357DE5638B98}" dt="2025-07-01T09:57:15.663" v="1134" actId="1076"/>
          <ac:spMkLst>
            <pc:docMk/>
            <pc:sldMk cId="3354457060" sldId="298"/>
            <ac:spMk id="4" creationId="{7913B4BB-F0EE-264E-4C64-F2FF819298A8}"/>
          </ac:spMkLst>
        </pc:spChg>
        <pc:spChg chg="add del mod">
          <ac:chgData name="Justina Karlonienė" userId="3aac555d-4858-4d51-9fe0-9ef1a71b2270" providerId="ADAL" clId="{E006285E-2D86-4336-A824-357DE5638B98}" dt="2025-07-01T09:56:46.776" v="1128" actId="478"/>
          <ac:spMkLst>
            <pc:docMk/>
            <pc:sldMk cId="3354457060" sldId="298"/>
            <ac:spMk id="5" creationId="{789B8BFD-1B46-A1B5-1130-74AB009EB745}"/>
          </ac:spMkLst>
        </pc:spChg>
        <pc:spChg chg="mod">
          <ac:chgData name="Justina Karlonienė" userId="3aac555d-4858-4d51-9fe0-9ef1a71b2270" providerId="ADAL" clId="{E006285E-2D86-4336-A824-357DE5638B98}" dt="2025-06-30T12:03:27.403" v="477" actId="1038"/>
          <ac:spMkLst>
            <pc:docMk/>
            <pc:sldMk cId="3354457060" sldId="298"/>
            <ac:spMk id="11" creationId="{93B8A352-5CC0-B2E9-C3F0-FD03F9A80330}"/>
          </ac:spMkLst>
        </pc:spChg>
        <pc:spChg chg="add mod">
          <ac:chgData name="Justina Karlonienė" userId="3aac555d-4858-4d51-9fe0-9ef1a71b2270" providerId="ADAL" clId="{E006285E-2D86-4336-A824-357DE5638B98}" dt="2025-07-01T10:00:56.741" v="1180" actId="1076"/>
          <ac:spMkLst>
            <pc:docMk/>
            <pc:sldMk cId="3354457060" sldId="298"/>
            <ac:spMk id="14" creationId="{286E17DA-587B-4270-8A40-F863B96855CF}"/>
          </ac:spMkLst>
        </pc:spChg>
        <pc:spChg chg="mod">
          <ac:chgData name="Justina Karlonienė" userId="3aac555d-4858-4d51-9fe0-9ef1a71b2270" providerId="ADAL" clId="{E006285E-2D86-4336-A824-357DE5638B98}" dt="2025-06-30T12:03:27.403" v="477" actId="1038"/>
          <ac:spMkLst>
            <pc:docMk/>
            <pc:sldMk cId="3354457060" sldId="298"/>
            <ac:spMk id="21" creationId="{EC6193FD-10A1-C659-87F3-CC3F868CB458}"/>
          </ac:spMkLst>
        </pc:spChg>
        <pc:spChg chg="mod">
          <ac:chgData name="Justina Karlonienė" userId="3aac555d-4858-4d51-9fe0-9ef1a71b2270" providerId="ADAL" clId="{E006285E-2D86-4336-A824-357DE5638B98}" dt="2025-07-01T09:53:28.913" v="1116" actId="1076"/>
          <ac:spMkLst>
            <pc:docMk/>
            <pc:sldMk cId="3354457060" sldId="298"/>
            <ac:spMk id="22" creationId="{E947D72B-4445-4AFA-A01C-3940E049C28D}"/>
          </ac:spMkLst>
        </pc:spChg>
        <pc:spChg chg="mod">
          <ac:chgData name="Justina Karlonienė" userId="3aac555d-4858-4d51-9fe0-9ef1a71b2270" providerId="ADAL" clId="{E006285E-2D86-4336-A824-357DE5638B98}" dt="2025-06-30T12:03:27.403" v="477" actId="1038"/>
          <ac:spMkLst>
            <pc:docMk/>
            <pc:sldMk cId="3354457060" sldId="298"/>
            <ac:spMk id="28" creationId="{36611B1F-FF5C-B109-7E4F-F70A77CFE4F1}"/>
          </ac:spMkLst>
        </pc:spChg>
        <pc:spChg chg="mod">
          <ac:chgData name="Justina Karlonienė" userId="3aac555d-4858-4d51-9fe0-9ef1a71b2270" providerId="ADAL" clId="{E006285E-2D86-4336-A824-357DE5638B98}" dt="2025-06-30T12:03:27.403" v="477" actId="1038"/>
          <ac:spMkLst>
            <pc:docMk/>
            <pc:sldMk cId="3354457060" sldId="298"/>
            <ac:spMk id="30" creationId="{CB56C197-8AE0-85AA-F8E9-7F5F116132AF}"/>
          </ac:spMkLst>
        </pc:spChg>
        <pc:spChg chg="mod">
          <ac:chgData name="Justina Karlonienė" userId="3aac555d-4858-4d51-9fe0-9ef1a71b2270" providerId="ADAL" clId="{E006285E-2D86-4336-A824-357DE5638B98}" dt="2025-06-30T12:03:27.403" v="477" actId="1038"/>
          <ac:spMkLst>
            <pc:docMk/>
            <pc:sldMk cId="3354457060" sldId="298"/>
            <ac:spMk id="31" creationId="{6E7852B1-E9A4-6297-27FE-BD8B2DC64267}"/>
          </ac:spMkLst>
        </pc:spChg>
        <pc:spChg chg="mod">
          <ac:chgData name="Justina Karlonienė" userId="3aac555d-4858-4d51-9fe0-9ef1a71b2270" providerId="ADAL" clId="{E006285E-2D86-4336-A824-357DE5638B98}" dt="2025-06-30T12:03:27.403" v="477" actId="1038"/>
          <ac:spMkLst>
            <pc:docMk/>
            <pc:sldMk cId="3354457060" sldId="298"/>
            <ac:spMk id="32" creationId="{34EFFF22-5EE0-5C9F-816E-E4B4D7449FB4}"/>
          </ac:spMkLst>
        </pc:spChg>
        <pc:spChg chg="mod">
          <ac:chgData name="Justina Karlonienė" userId="3aac555d-4858-4d51-9fe0-9ef1a71b2270" providerId="ADAL" clId="{E006285E-2D86-4336-A824-357DE5638B98}" dt="2025-07-01T09:57:25.173" v="1144" actId="20577"/>
          <ac:spMkLst>
            <pc:docMk/>
            <pc:sldMk cId="3354457060" sldId="298"/>
            <ac:spMk id="36" creationId="{166F9F27-6006-B6F4-3859-1BBC7868104E}"/>
          </ac:spMkLst>
        </pc:spChg>
        <pc:spChg chg="mod">
          <ac:chgData name="Justina Karlonienė" userId="3aac555d-4858-4d51-9fe0-9ef1a71b2270" providerId="ADAL" clId="{E006285E-2D86-4336-A824-357DE5638B98}" dt="2025-07-01T10:00:47.966" v="1178" actId="1076"/>
          <ac:spMkLst>
            <pc:docMk/>
            <pc:sldMk cId="3354457060" sldId="298"/>
            <ac:spMk id="41" creationId="{7D743F46-3703-B609-C1B8-44F7699AC52E}"/>
          </ac:spMkLst>
        </pc:spChg>
        <pc:spChg chg="mod">
          <ac:chgData name="Justina Karlonienė" userId="3aac555d-4858-4d51-9fe0-9ef1a71b2270" providerId="ADAL" clId="{E006285E-2D86-4336-A824-357DE5638B98}" dt="2025-06-30T12:03:27.403" v="477" actId="1038"/>
          <ac:spMkLst>
            <pc:docMk/>
            <pc:sldMk cId="3354457060" sldId="298"/>
            <ac:spMk id="43" creationId="{425AA833-CF19-F85E-42FE-20CE8A42BEDC}"/>
          </ac:spMkLst>
        </pc:spChg>
        <pc:spChg chg="mod">
          <ac:chgData name="Justina Karlonienė" userId="3aac555d-4858-4d51-9fe0-9ef1a71b2270" providerId="ADAL" clId="{E006285E-2D86-4336-A824-357DE5638B98}" dt="2025-06-30T12:03:27.403" v="477" actId="1038"/>
          <ac:spMkLst>
            <pc:docMk/>
            <pc:sldMk cId="3354457060" sldId="298"/>
            <ac:spMk id="45" creationId="{3BF0D2AB-72AD-D0D1-BDDF-438056010F5A}"/>
          </ac:spMkLst>
        </pc:spChg>
        <pc:spChg chg="mod">
          <ac:chgData name="Justina Karlonienė" userId="3aac555d-4858-4d51-9fe0-9ef1a71b2270" providerId="ADAL" clId="{E006285E-2D86-4336-A824-357DE5638B98}" dt="2025-07-01T09:47:41.782" v="1083"/>
          <ac:spMkLst>
            <pc:docMk/>
            <pc:sldMk cId="3354457060" sldId="298"/>
            <ac:spMk id="53" creationId="{C711A1EF-A5EE-21DE-58D2-55DF8C574A30}"/>
          </ac:spMkLst>
        </pc:spChg>
        <pc:spChg chg="mod">
          <ac:chgData name="Justina Karlonienė" userId="3aac555d-4858-4d51-9fe0-9ef1a71b2270" providerId="ADAL" clId="{E006285E-2D86-4336-A824-357DE5638B98}" dt="2025-07-01T09:53:22.649" v="1115" actId="14100"/>
          <ac:spMkLst>
            <pc:docMk/>
            <pc:sldMk cId="3354457060" sldId="298"/>
            <ac:spMk id="58" creationId="{9DCFFCF3-DDF0-F77D-6BBA-B2506E67C6C4}"/>
          </ac:spMkLst>
        </pc:spChg>
        <pc:picChg chg="mod">
          <ac:chgData name="Justina Karlonienė" userId="3aac555d-4858-4d51-9fe0-9ef1a71b2270" providerId="ADAL" clId="{E006285E-2D86-4336-A824-357DE5638B98}" dt="2025-06-30T12:03:39.393" v="519" actId="1037"/>
          <ac:picMkLst>
            <pc:docMk/>
            <pc:sldMk cId="3354457060" sldId="298"/>
            <ac:picMk id="7" creationId="{7FD15010-9E24-D09B-BC49-1D680A08B785}"/>
          </ac:picMkLst>
        </pc:picChg>
        <pc:cxnChg chg="add mod">
          <ac:chgData name="Justina Karlonienė" userId="3aac555d-4858-4d51-9fe0-9ef1a71b2270" providerId="ADAL" clId="{E006285E-2D86-4336-A824-357DE5638B98}" dt="2025-07-01T09:57:05.548" v="1132" actId="1076"/>
          <ac:cxnSpMkLst>
            <pc:docMk/>
            <pc:sldMk cId="3354457060" sldId="298"/>
            <ac:cxnSpMk id="8" creationId="{BF40FD7D-FBB9-98A7-BDBD-487CDD6CAB93}"/>
          </ac:cxnSpMkLst>
        </pc:cxnChg>
        <pc:cxnChg chg="add mod">
          <ac:chgData name="Justina Karlonienė" userId="3aac555d-4858-4d51-9fe0-9ef1a71b2270" providerId="ADAL" clId="{E006285E-2D86-4336-A824-357DE5638B98}" dt="2025-07-01T10:00:01.853" v="1165" actId="1076"/>
          <ac:cxnSpMkLst>
            <pc:docMk/>
            <pc:sldMk cId="3354457060" sldId="298"/>
            <ac:cxnSpMk id="12" creationId="{385A5D82-CDF9-6F44-0AF7-37BBAC5588D9}"/>
          </ac:cxnSpMkLst>
        </pc:cxnChg>
        <pc:cxnChg chg="add del mod">
          <ac:chgData name="Justina Karlonienė" userId="3aac555d-4858-4d51-9fe0-9ef1a71b2270" providerId="ADAL" clId="{E006285E-2D86-4336-A824-357DE5638B98}" dt="2025-07-01T10:00:07.401" v="1167" actId="478"/>
          <ac:cxnSpMkLst>
            <pc:docMk/>
            <pc:sldMk cId="3354457060" sldId="298"/>
            <ac:cxnSpMk id="13" creationId="{7838ED34-552E-DC3F-9068-CEA17367907C}"/>
          </ac:cxnSpMkLst>
        </pc:cxnChg>
        <pc:cxnChg chg="mod">
          <ac:chgData name="Justina Karlonienė" userId="3aac555d-4858-4d51-9fe0-9ef1a71b2270" providerId="ADAL" clId="{E006285E-2D86-4336-A824-357DE5638B98}" dt="2025-07-01T09:46:53.909" v="1076" actId="1076"/>
          <ac:cxnSpMkLst>
            <pc:docMk/>
            <pc:sldMk cId="3354457060" sldId="298"/>
            <ac:cxnSpMk id="40" creationId="{7E763AC3-215B-1E57-912F-04052B0CE32B}"/>
          </ac:cxnSpMkLst>
        </pc:cxnChg>
        <pc:cxnChg chg="mod">
          <ac:chgData name="Justina Karlonienė" userId="3aac555d-4858-4d51-9fe0-9ef1a71b2270" providerId="ADAL" clId="{E006285E-2D86-4336-A824-357DE5638B98}" dt="2025-07-01T10:00:52.432" v="1179" actId="14100"/>
          <ac:cxnSpMkLst>
            <pc:docMk/>
            <pc:sldMk cId="3354457060" sldId="298"/>
            <ac:cxnSpMk id="42" creationId="{F5E9CDF9-8848-3845-721B-FD59F13268EA}"/>
          </ac:cxnSpMkLst>
        </pc:cxnChg>
        <pc:cxnChg chg="mod">
          <ac:chgData name="Justina Karlonienė" userId="3aac555d-4858-4d51-9fe0-9ef1a71b2270" providerId="ADAL" clId="{E006285E-2D86-4336-A824-357DE5638B98}" dt="2025-06-30T12:03:49.913" v="521" actId="14100"/>
          <ac:cxnSpMkLst>
            <pc:docMk/>
            <pc:sldMk cId="3354457060" sldId="298"/>
            <ac:cxnSpMk id="57" creationId="{419F9B01-F81E-4606-0A03-37F90110B7D4}"/>
          </ac:cxnSpMkLst>
        </pc:cxnChg>
      </pc:sldChg>
      <pc:sldChg chg="modSp add mod">
        <pc:chgData name="Justina Karlonienė" userId="3aac555d-4858-4d51-9fe0-9ef1a71b2270" providerId="ADAL" clId="{E006285E-2D86-4336-A824-357DE5638B98}" dt="2025-07-01T09:09:34.240" v="977" actId="1076"/>
        <pc:sldMkLst>
          <pc:docMk/>
          <pc:sldMk cId="3731247806" sldId="299"/>
        </pc:sldMkLst>
        <pc:graphicFrameChg chg="mod modGraphic">
          <ac:chgData name="Justina Karlonienė" userId="3aac555d-4858-4d51-9fe0-9ef1a71b2270" providerId="ADAL" clId="{E006285E-2D86-4336-A824-357DE5638B98}" dt="2025-07-01T09:09:34.240" v="977" actId="1076"/>
          <ac:graphicFrameMkLst>
            <pc:docMk/>
            <pc:sldMk cId="3731247806" sldId="299"/>
            <ac:graphicFrameMk id="5" creationId="{C25E6A0A-03E1-AFFB-9081-439A7D5ECC34}"/>
          </ac:graphicFrameMkLst>
        </pc:graphicFrameChg>
      </pc:sldChg>
      <pc:sldChg chg="add">
        <pc:chgData name="Justina Karlonienė" userId="3aac555d-4858-4d51-9fe0-9ef1a71b2270" providerId="ADAL" clId="{E006285E-2D86-4336-A824-357DE5638B98}" dt="2025-06-30T11:57:25.135" v="318"/>
        <pc:sldMkLst>
          <pc:docMk/>
          <pc:sldMk cId="2033081493" sldId="300"/>
        </pc:sldMkLst>
      </pc:sldChg>
      <pc:sldChg chg="add">
        <pc:chgData name="Justina Karlonienė" userId="3aac555d-4858-4d51-9fe0-9ef1a71b2270" providerId="ADAL" clId="{E006285E-2D86-4336-A824-357DE5638B98}" dt="2025-06-30T11:57:25.135" v="318"/>
        <pc:sldMkLst>
          <pc:docMk/>
          <pc:sldMk cId="779692806" sldId="301"/>
        </pc:sldMkLst>
      </pc:sldChg>
      <pc:sldChg chg="add">
        <pc:chgData name="Justina Karlonienė" userId="3aac555d-4858-4d51-9fe0-9ef1a71b2270" providerId="ADAL" clId="{E006285E-2D86-4336-A824-357DE5638B98}" dt="2025-06-30T11:57:25.135" v="318"/>
        <pc:sldMkLst>
          <pc:docMk/>
          <pc:sldMk cId="3454917370" sldId="302"/>
        </pc:sldMkLst>
      </pc:sldChg>
      <pc:sldChg chg="add">
        <pc:chgData name="Justina Karlonienė" userId="3aac555d-4858-4d51-9fe0-9ef1a71b2270" providerId="ADAL" clId="{E006285E-2D86-4336-A824-357DE5638B98}" dt="2025-06-30T11:57:25.135" v="318"/>
        <pc:sldMkLst>
          <pc:docMk/>
          <pc:sldMk cId="2319751903" sldId="303"/>
        </pc:sldMkLst>
      </pc:sldChg>
      <pc:sldChg chg="add">
        <pc:chgData name="Justina Karlonienė" userId="3aac555d-4858-4d51-9fe0-9ef1a71b2270" providerId="ADAL" clId="{E006285E-2D86-4336-A824-357DE5638B98}" dt="2025-06-30T11:57:25.135" v="318"/>
        <pc:sldMkLst>
          <pc:docMk/>
          <pc:sldMk cId="1580206137" sldId="304"/>
        </pc:sldMkLst>
      </pc:sldChg>
      <pc:sldChg chg="add">
        <pc:chgData name="Justina Karlonienė" userId="3aac555d-4858-4d51-9fe0-9ef1a71b2270" providerId="ADAL" clId="{E006285E-2D86-4336-A824-357DE5638B98}" dt="2025-06-30T11:57:25.135" v="318"/>
        <pc:sldMkLst>
          <pc:docMk/>
          <pc:sldMk cId="1032739190" sldId="305"/>
        </pc:sldMkLst>
      </pc:sldChg>
      <pc:sldChg chg="add">
        <pc:chgData name="Justina Karlonienė" userId="3aac555d-4858-4d51-9fe0-9ef1a71b2270" providerId="ADAL" clId="{E006285E-2D86-4336-A824-357DE5638B98}" dt="2025-06-30T11:57:25.135" v="318"/>
        <pc:sldMkLst>
          <pc:docMk/>
          <pc:sldMk cId="145417949" sldId="306"/>
        </pc:sldMkLst>
      </pc:sldChg>
      <pc:sldChg chg="add">
        <pc:chgData name="Justina Karlonienė" userId="3aac555d-4858-4d51-9fe0-9ef1a71b2270" providerId="ADAL" clId="{E006285E-2D86-4336-A824-357DE5638B98}" dt="2025-06-30T11:57:25.135" v="318"/>
        <pc:sldMkLst>
          <pc:docMk/>
          <pc:sldMk cId="1324775807" sldId="307"/>
        </pc:sldMkLst>
      </pc:sldChg>
      <pc:sldChg chg="add">
        <pc:chgData name="Justina Karlonienė" userId="3aac555d-4858-4d51-9fe0-9ef1a71b2270" providerId="ADAL" clId="{E006285E-2D86-4336-A824-357DE5638B98}" dt="2025-06-30T11:57:25.135" v="318"/>
        <pc:sldMkLst>
          <pc:docMk/>
          <pc:sldMk cId="3665511373" sldId="308"/>
        </pc:sldMkLst>
      </pc:sldChg>
      <pc:sldChg chg="modSp add del mod">
        <pc:chgData name="Justina Karlonienė" userId="3aac555d-4858-4d51-9fe0-9ef1a71b2270" providerId="ADAL" clId="{E006285E-2D86-4336-A824-357DE5638B98}" dt="2025-06-30T18:24:46.634" v="699" actId="20577"/>
        <pc:sldMkLst>
          <pc:docMk/>
          <pc:sldMk cId="2590207478" sldId="309"/>
        </pc:sldMkLst>
        <pc:graphicFrameChg chg="modGraphic">
          <ac:chgData name="Justina Karlonienė" userId="3aac555d-4858-4d51-9fe0-9ef1a71b2270" providerId="ADAL" clId="{E006285E-2D86-4336-A824-357DE5638B98}" dt="2025-06-30T18:24:46.634" v="699" actId="20577"/>
          <ac:graphicFrameMkLst>
            <pc:docMk/>
            <pc:sldMk cId="2590207478" sldId="309"/>
            <ac:graphicFrameMk id="3" creationId="{B22F26EB-BFC1-5709-4FFF-54A0AD4775B0}"/>
          </ac:graphicFrameMkLst>
        </pc:graphicFrameChg>
      </pc:sldChg>
      <pc:sldChg chg="add">
        <pc:chgData name="Justina Karlonienė" userId="3aac555d-4858-4d51-9fe0-9ef1a71b2270" providerId="ADAL" clId="{E006285E-2D86-4336-A824-357DE5638B98}" dt="2025-06-30T11:57:25.135" v="318"/>
        <pc:sldMkLst>
          <pc:docMk/>
          <pc:sldMk cId="3609864401" sldId="310"/>
        </pc:sldMkLst>
      </pc:sldChg>
      <pc:sldChg chg="add">
        <pc:chgData name="Justina Karlonienė" userId="3aac555d-4858-4d51-9fe0-9ef1a71b2270" providerId="ADAL" clId="{E006285E-2D86-4336-A824-357DE5638B98}" dt="2025-06-30T11:57:25.135" v="318"/>
        <pc:sldMkLst>
          <pc:docMk/>
          <pc:sldMk cId="2750651466" sldId="311"/>
        </pc:sldMkLst>
      </pc:sldChg>
      <pc:sldChg chg="add">
        <pc:chgData name="Justina Karlonienė" userId="3aac555d-4858-4d51-9fe0-9ef1a71b2270" providerId="ADAL" clId="{E006285E-2D86-4336-A824-357DE5638B98}" dt="2025-06-30T11:57:25.135" v="318"/>
        <pc:sldMkLst>
          <pc:docMk/>
          <pc:sldMk cId="3633596503" sldId="312"/>
        </pc:sldMkLst>
      </pc:sldChg>
      <pc:sldChg chg="add">
        <pc:chgData name="Justina Karlonienė" userId="3aac555d-4858-4d51-9fe0-9ef1a71b2270" providerId="ADAL" clId="{E006285E-2D86-4336-A824-357DE5638B98}" dt="2025-06-30T11:57:25.135" v="318"/>
        <pc:sldMkLst>
          <pc:docMk/>
          <pc:sldMk cId="631474022" sldId="313"/>
        </pc:sldMkLst>
      </pc:sldChg>
      <pc:sldChg chg="modSp add mod ord">
        <pc:chgData name="Justina Karlonienė" userId="3aac555d-4858-4d51-9fe0-9ef1a71b2270" providerId="ADAL" clId="{E006285E-2D86-4336-A824-357DE5638B98}" dt="2025-06-30T12:04:25.063" v="534" actId="20577"/>
        <pc:sldMkLst>
          <pc:docMk/>
          <pc:sldMk cId="1927535092" sldId="314"/>
        </pc:sldMkLst>
        <pc:spChg chg="mod">
          <ac:chgData name="Justina Karlonienė" userId="3aac555d-4858-4d51-9fe0-9ef1a71b2270" providerId="ADAL" clId="{E006285E-2D86-4336-A824-357DE5638B98}" dt="2025-06-30T12:01:52.470" v="400" actId="20577"/>
          <ac:spMkLst>
            <pc:docMk/>
            <pc:sldMk cId="1927535092" sldId="314"/>
            <ac:spMk id="2" creationId="{4BBB5532-6F0F-5CBC-9D17-4F0872635EED}"/>
          </ac:spMkLst>
        </pc:spChg>
        <pc:spChg chg="mod">
          <ac:chgData name="Justina Karlonienė" userId="3aac555d-4858-4d51-9fe0-9ef1a71b2270" providerId="ADAL" clId="{E006285E-2D86-4336-A824-357DE5638B98}" dt="2025-06-30T12:04:25.063" v="534" actId="20577"/>
          <ac:spMkLst>
            <pc:docMk/>
            <pc:sldMk cId="1927535092" sldId="314"/>
            <ac:spMk id="18" creationId="{FD195BDA-C280-780D-DA22-D8364B86336D}"/>
          </ac:spMkLst>
        </pc:spChg>
      </pc:sldChg>
      <pc:sldChg chg="new del">
        <pc:chgData name="Justina Karlonienė" userId="3aac555d-4858-4d51-9fe0-9ef1a71b2270" providerId="ADAL" clId="{E006285E-2D86-4336-A824-357DE5638B98}" dt="2025-07-02T11:25:47.189" v="1297" actId="680"/>
        <pc:sldMkLst>
          <pc:docMk/>
          <pc:sldMk cId="2939922696" sldId="315"/>
        </pc:sldMkLst>
      </pc:sldChg>
      <pc:sldChg chg="addSp modSp add mod ord">
        <pc:chgData name="Justina Karlonienė" userId="3aac555d-4858-4d51-9fe0-9ef1a71b2270" providerId="ADAL" clId="{E006285E-2D86-4336-A824-357DE5638B98}" dt="2025-07-02T11:27:47.560" v="1369" actId="20577"/>
        <pc:sldMkLst>
          <pc:docMk/>
          <pc:sldMk cId="4123550009" sldId="315"/>
        </pc:sldMkLst>
        <pc:spChg chg="mod">
          <ac:chgData name="Justina Karlonienė" userId="3aac555d-4858-4d51-9fe0-9ef1a71b2270" providerId="ADAL" clId="{E006285E-2D86-4336-A824-357DE5638B98}" dt="2025-07-02T11:27:00.901" v="1314" actId="1076"/>
          <ac:spMkLst>
            <pc:docMk/>
            <pc:sldMk cId="4123550009" sldId="315"/>
            <ac:spMk id="2" creationId="{5FA8C8EC-1578-E5CC-532B-02752E380166}"/>
          </ac:spMkLst>
        </pc:spChg>
        <pc:spChg chg="add mod">
          <ac:chgData name="Justina Karlonienė" userId="3aac555d-4858-4d51-9fe0-9ef1a71b2270" providerId="ADAL" clId="{E006285E-2D86-4336-A824-357DE5638B98}" dt="2025-07-02T11:27:47.560" v="1369" actId="20577"/>
          <ac:spMkLst>
            <pc:docMk/>
            <pc:sldMk cId="4123550009" sldId="315"/>
            <ac:spMk id="3" creationId="{55252856-9834-72EB-BC45-E31B314A41E1}"/>
          </ac:spMkLst>
        </pc:spChg>
        <pc:spChg chg="mod">
          <ac:chgData name="Justina Karlonienė" userId="3aac555d-4858-4d51-9fe0-9ef1a71b2270" providerId="ADAL" clId="{E006285E-2D86-4336-A824-357DE5638B98}" dt="2025-07-02T11:26:00.601" v="1301" actId="20577"/>
          <ac:spMkLst>
            <pc:docMk/>
            <pc:sldMk cId="4123550009" sldId="315"/>
            <ac:spMk id="5" creationId="{05AFD8ED-0048-64C5-1432-E7D6DED4C071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20E19D-661C-4B49-879C-A15800482783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lt-LT"/>
        </a:p>
      </dgm:t>
    </dgm:pt>
    <dgm:pt modelId="{4DD88470-1CB4-442C-9896-7B7A1C0B66CD}">
      <dgm:prSet phldrT="[Text]" custT="1"/>
      <dgm:spPr>
        <a:noFill/>
        <a:ln>
          <a:solidFill>
            <a:srgbClr val="91B5A0"/>
          </a:solidFill>
        </a:ln>
      </dgm:spPr>
      <dgm:t>
        <a:bodyPr/>
        <a:lstStyle/>
        <a:p>
          <a:r>
            <a:rPr lang="lt-LT" sz="1600" b="0" dirty="0">
              <a:latin typeface="Aleo" panose="00000500000000000000" pitchFamily="2" charset="-70"/>
            </a:rPr>
            <a:t>WP</a:t>
          </a:r>
          <a:r>
            <a:rPr lang="en-US" sz="1600" b="0" dirty="0">
              <a:latin typeface="Aleo" panose="00000500000000000000" pitchFamily="2" charset="-70"/>
            </a:rPr>
            <a:t>1. </a:t>
          </a:r>
          <a:r>
            <a:rPr lang="lt-LT" sz="1600" b="0" dirty="0" err="1">
              <a:latin typeface="Aleo" panose="00000500000000000000" pitchFamily="2" charset="-70"/>
            </a:rPr>
            <a:t>Projekt</a:t>
          </a:r>
          <a:r>
            <a:rPr lang="en-US" sz="1600" b="0" dirty="0">
              <a:latin typeface="Aleo" panose="00000500000000000000" pitchFamily="2" charset="-70"/>
            </a:rPr>
            <a:t>o</a:t>
          </a:r>
          <a:r>
            <a:rPr lang="lt-LT" sz="1600" b="0" dirty="0">
              <a:latin typeface="Aleo" panose="00000500000000000000" pitchFamily="2" charset="-70"/>
            </a:rPr>
            <a:t> valdymas ir koordinavimas</a:t>
          </a:r>
        </a:p>
      </dgm:t>
    </dgm:pt>
    <dgm:pt modelId="{8C902AB2-5B37-4D63-84E2-C8924B0B703D}" type="parTrans" cxnId="{FEA0C6CA-154E-4B1A-83E7-3FF77DF5238B}">
      <dgm:prSet/>
      <dgm:spPr/>
      <dgm:t>
        <a:bodyPr/>
        <a:lstStyle/>
        <a:p>
          <a:endParaRPr lang="lt-LT" sz="1600" b="0">
            <a:solidFill>
              <a:schemeClr val="bg1">
                <a:lumMod val="75000"/>
                <a:lumOff val="25000"/>
              </a:schemeClr>
            </a:solidFill>
            <a:latin typeface="Aleo" panose="00000500000000000000" pitchFamily="2" charset="-70"/>
          </a:endParaRPr>
        </a:p>
      </dgm:t>
    </dgm:pt>
    <dgm:pt modelId="{A1EC298C-908A-4702-A90A-08AD5118C583}" type="sibTrans" cxnId="{FEA0C6CA-154E-4B1A-83E7-3FF77DF5238B}">
      <dgm:prSet/>
      <dgm:spPr/>
      <dgm:t>
        <a:bodyPr/>
        <a:lstStyle/>
        <a:p>
          <a:endParaRPr lang="lt-LT" sz="1600" b="0">
            <a:solidFill>
              <a:schemeClr val="bg1">
                <a:lumMod val="75000"/>
                <a:lumOff val="25000"/>
              </a:schemeClr>
            </a:solidFill>
            <a:latin typeface="Aleo" panose="00000500000000000000" pitchFamily="2" charset="-70"/>
          </a:endParaRPr>
        </a:p>
      </dgm:t>
    </dgm:pt>
    <dgm:pt modelId="{F2EB8BCF-8A3B-489B-B8D6-ECC8C42C0DCA}">
      <dgm:prSet phldrT="[Text]" custT="1"/>
      <dgm:spPr>
        <a:noFill/>
        <a:ln>
          <a:solidFill>
            <a:srgbClr val="91B5A0"/>
          </a:solidFill>
        </a:ln>
      </dgm:spPr>
      <dgm:t>
        <a:bodyPr/>
        <a:lstStyle/>
        <a:p>
          <a:r>
            <a:rPr lang="en-US" sz="1600" b="0" dirty="0">
              <a:latin typeface="Aleo" panose="00000500000000000000" pitchFamily="2" charset="-70"/>
            </a:rPr>
            <a:t>WP5. </a:t>
          </a:r>
          <a:r>
            <a:rPr lang="lt-LT" sz="1600" b="0" dirty="0">
              <a:latin typeface="Aleo" panose="00000500000000000000" pitchFamily="2" charset="-70"/>
            </a:rPr>
            <a:t>Projekto rezultatų tvarumas, </a:t>
          </a:r>
          <a:r>
            <a:rPr lang="lt-LT" sz="1600" b="0" dirty="0" err="1">
              <a:latin typeface="Aleo" panose="00000500000000000000" pitchFamily="2" charset="-70"/>
            </a:rPr>
            <a:t>atkartojamumas</a:t>
          </a:r>
          <a:r>
            <a:rPr lang="lt-LT" sz="1600" b="0" dirty="0">
              <a:latin typeface="Aleo" panose="00000500000000000000" pitchFamily="2" charset="-70"/>
            </a:rPr>
            <a:t> ir tolimesnis panaudojimas</a:t>
          </a:r>
        </a:p>
      </dgm:t>
    </dgm:pt>
    <dgm:pt modelId="{EEBBAACC-225D-464D-A578-08F8CED5A030}" type="parTrans" cxnId="{2EDCD940-41FC-46FD-9B49-DE2CA0970798}">
      <dgm:prSet/>
      <dgm:spPr/>
      <dgm:t>
        <a:bodyPr/>
        <a:lstStyle/>
        <a:p>
          <a:endParaRPr lang="lt-LT" sz="1600" b="0">
            <a:solidFill>
              <a:schemeClr val="bg1">
                <a:lumMod val="75000"/>
                <a:lumOff val="25000"/>
              </a:schemeClr>
            </a:solidFill>
            <a:latin typeface="Aleo" panose="00000500000000000000" pitchFamily="2" charset="-70"/>
          </a:endParaRPr>
        </a:p>
      </dgm:t>
    </dgm:pt>
    <dgm:pt modelId="{667AF3B5-F7AD-4176-AD26-AE0B001FD17B}" type="sibTrans" cxnId="{2EDCD940-41FC-46FD-9B49-DE2CA0970798}">
      <dgm:prSet/>
      <dgm:spPr/>
      <dgm:t>
        <a:bodyPr/>
        <a:lstStyle/>
        <a:p>
          <a:endParaRPr lang="lt-LT" sz="1600" b="0">
            <a:solidFill>
              <a:schemeClr val="bg1">
                <a:lumMod val="75000"/>
                <a:lumOff val="25000"/>
              </a:schemeClr>
            </a:solidFill>
            <a:latin typeface="Aleo" panose="00000500000000000000" pitchFamily="2" charset="-70"/>
          </a:endParaRPr>
        </a:p>
      </dgm:t>
    </dgm:pt>
    <dgm:pt modelId="{C0A3AA35-FC59-4423-9FC5-A6E0EDA2814B}">
      <dgm:prSet custT="1"/>
      <dgm:spPr>
        <a:noFill/>
        <a:ln>
          <a:solidFill>
            <a:srgbClr val="91B5A0"/>
          </a:solidFill>
        </a:ln>
      </dgm:spPr>
      <dgm:t>
        <a:bodyPr/>
        <a:lstStyle/>
        <a:p>
          <a:r>
            <a:rPr lang="lt-LT" sz="1600" b="0" dirty="0">
              <a:latin typeface="Aleo" panose="00000500000000000000" pitchFamily="2" charset="-70"/>
            </a:rPr>
            <a:t>WP</a:t>
          </a:r>
          <a:r>
            <a:rPr lang="en-US" sz="1600" b="0" dirty="0">
              <a:latin typeface="Aleo" panose="00000500000000000000" pitchFamily="2" charset="-70"/>
            </a:rPr>
            <a:t>4. </a:t>
          </a:r>
          <a:r>
            <a:rPr lang="lt-LT" sz="1600" b="0" dirty="0">
              <a:latin typeface="Aleo" panose="00000500000000000000" pitchFamily="2" charset="-70"/>
            </a:rPr>
            <a:t>Stebėsena ir vertinimas</a:t>
          </a:r>
        </a:p>
      </dgm:t>
    </dgm:pt>
    <dgm:pt modelId="{87359E33-5D3F-4B0E-9902-610F7BF7CBDA}" type="parTrans" cxnId="{F0812BCF-3809-43B2-B751-53EDDE81BED6}">
      <dgm:prSet/>
      <dgm:spPr/>
      <dgm:t>
        <a:bodyPr/>
        <a:lstStyle/>
        <a:p>
          <a:endParaRPr lang="lt-LT" sz="1600" b="0">
            <a:latin typeface="Aleo" panose="00000500000000000000" pitchFamily="2" charset="-70"/>
          </a:endParaRPr>
        </a:p>
      </dgm:t>
    </dgm:pt>
    <dgm:pt modelId="{4D7871EC-174B-4158-9D1C-9C152FBC22D4}" type="sibTrans" cxnId="{F0812BCF-3809-43B2-B751-53EDDE81BED6}">
      <dgm:prSet/>
      <dgm:spPr/>
      <dgm:t>
        <a:bodyPr/>
        <a:lstStyle/>
        <a:p>
          <a:endParaRPr lang="lt-LT" sz="1600" b="0">
            <a:latin typeface="Aleo" panose="00000500000000000000" pitchFamily="2" charset="-70"/>
          </a:endParaRPr>
        </a:p>
      </dgm:t>
    </dgm:pt>
    <dgm:pt modelId="{8759ECC7-2F77-4756-BA5A-E6210CF5423F}">
      <dgm:prSet custT="1"/>
      <dgm:spPr>
        <a:noFill/>
        <a:ln>
          <a:solidFill>
            <a:srgbClr val="91B5A0"/>
          </a:solidFill>
        </a:ln>
      </dgm:spPr>
      <dgm:t>
        <a:bodyPr/>
        <a:lstStyle/>
        <a:p>
          <a:r>
            <a:rPr lang="lt-LT" sz="1600" b="0" dirty="0">
              <a:latin typeface="Aleo" panose="00000500000000000000" pitchFamily="2" charset="-70"/>
            </a:rPr>
            <a:t>WP</a:t>
          </a:r>
          <a:r>
            <a:rPr lang="en-US" sz="1600" b="0" dirty="0">
              <a:latin typeface="Aleo" panose="00000500000000000000" pitchFamily="2" charset="-70"/>
            </a:rPr>
            <a:t>3. </a:t>
          </a:r>
          <a:r>
            <a:rPr lang="lt-LT" sz="1600" b="0" dirty="0">
              <a:latin typeface="Aleo" panose="00000500000000000000" pitchFamily="2" charset="-70"/>
            </a:rPr>
            <a:t>Griežlėms ir nykstantiems tilvikams tinkamų atvirų buveinių geros būklės palaikymas, ekstensyviai ūkininkaujant ir ganant galvijus</a:t>
          </a:r>
        </a:p>
      </dgm:t>
    </dgm:pt>
    <dgm:pt modelId="{82A0DF0B-D79B-4374-B0F3-2E7C5731C6BB}" type="parTrans" cxnId="{6920518E-FECA-4E5F-AB5C-9ED6BCD9274B}">
      <dgm:prSet/>
      <dgm:spPr/>
      <dgm:t>
        <a:bodyPr/>
        <a:lstStyle/>
        <a:p>
          <a:endParaRPr lang="lt-LT" sz="1600" b="0">
            <a:latin typeface="Aleo" panose="00000500000000000000" pitchFamily="2" charset="-70"/>
          </a:endParaRPr>
        </a:p>
      </dgm:t>
    </dgm:pt>
    <dgm:pt modelId="{04208F25-BB96-4749-A1A3-09548618D867}" type="sibTrans" cxnId="{6920518E-FECA-4E5F-AB5C-9ED6BCD9274B}">
      <dgm:prSet/>
      <dgm:spPr/>
      <dgm:t>
        <a:bodyPr/>
        <a:lstStyle/>
        <a:p>
          <a:endParaRPr lang="lt-LT" sz="1600" b="0">
            <a:latin typeface="Aleo" panose="00000500000000000000" pitchFamily="2" charset="-70"/>
          </a:endParaRPr>
        </a:p>
      </dgm:t>
    </dgm:pt>
    <dgm:pt modelId="{AF07345B-EB4D-41B7-BF60-9F1DFC24E8EC}">
      <dgm:prSet custT="1"/>
      <dgm:spPr>
        <a:noFill/>
        <a:ln>
          <a:solidFill>
            <a:srgbClr val="91B5A0"/>
          </a:solidFill>
        </a:ln>
      </dgm:spPr>
      <dgm:t>
        <a:bodyPr/>
        <a:lstStyle/>
        <a:p>
          <a:r>
            <a:rPr lang="lt-LT" sz="1600" b="0" dirty="0">
              <a:latin typeface="Aleo" panose="00000500000000000000" pitchFamily="2" charset="-70"/>
            </a:rPr>
            <a:t>WP</a:t>
          </a:r>
          <a:r>
            <a:rPr lang="en-US" sz="1600" b="0" dirty="0">
              <a:latin typeface="Aleo" panose="00000500000000000000" pitchFamily="2" charset="-70"/>
            </a:rPr>
            <a:t>2. </a:t>
          </a:r>
          <a:r>
            <a:rPr lang="lt-LT" sz="1600" b="0" dirty="0">
              <a:latin typeface="Aleo" panose="00000500000000000000" pitchFamily="2" charset="-70"/>
            </a:rPr>
            <a:t>Griežlėms ir nykstantiems </a:t>
          </a:r>
          <a:r>
            <a:rPr lang="lt-LT" sz="1600" b="0" dirty="0" err="1">
              <a:latin typeface="Aleo" panose="00000500000000000000" pitchFamily="2" charset="-70"/>
            </a:rPr>
            <a:t>tilvikiniams</a:t>
          </a:r>
          <a:r>
            <a:rPr lang="lt-LT" sz="1600" b="0" dirty="0">
              <a:latin typeface="Aleo" panose="00000500000000000000" pitchFamily="2" charset="-70"/>
            </a:rPr>
            <a:t> paukščiams perėjimui svarbių blogos būklės buveinių atkūrimas</a:t>
          </a:r>
        </a:p>
      </dgm:t>
    </dgm:pt>
    <dgm:pt modelId="{68CC5312-D9FB-49F5-82A4-A799AD4F531C}" type="parTrans" cxnId="{BEBBF8E9-0E3E-4E6C-A0EB-87A0ED4F3B1A}">
      <dgm:prSet/>
      <dgm:spPr/>
      <dgm:t>
        <a:bodyPr/>
        <a:lstStyle/>
        <a:p>
          <a:endParaRPr lang="lt-LT" sz="1600" b="0">
            <a:latin typeface="Aleo" panose="00000500000000000000" pitchFamily="2" charset="-70"/>
          </a:endParaRPr>
        </a:p>
      </dgm:t>
    </dgm:pt>
    <dgm:pt modelId="{AAB90379-555D-44FA-B036-3A01A1D1C74A}" type="sibTrans" cxnId="{BEBBF8E9-0E3E-4E6C-A0EB-87A0ED4F3B1A}">
      <dgm:prSet/>
      <dgm:spPr/>
      <dgm:t>
        <a:bodyPr/>
        <a:lstStyle/>
        <a:p>
          <a:endParaRPr lang="lt-LT" sz="1600" b="0">
            <a:latin typeface="Aleo" panose="00000500000000000000" pitchFamily="2" charset="-70"/>
          </a:endParaRPr>
        </a:p>
      </dgm:t>
    </dgm:pt>
    <dgm:pt modelId="{2FCB2F22-9A89-4BF7-80BB-9F1ED40B3727}">
      <dgm:prSet phldrT="[Text]" custT="1"/>
      <dgm:spPr>
        <a:noFill/>
        <a:ln>
          <a:solidFill>
            <a:srgbClr val="91B5A0"/>
          </a:solidFill>
        </a:ln>
      </dgm:spPr>
      <dgm:t>
        <a:bodyPr/>
        <a:lstStyle/>
        <a:p>
          <a:r>
            <a:rPr lang="en-US" sz="1600" b="0" dirty="0">
              <a:latin typeface="Aleo" panose="00000500000000000000" pitchFamily="2" charset="-70"/>
            </a:rPr>
            <a:t>WP6. </a:t>
          </a:r>
          <a:r>
            <a:rPr lang="lt-LT" sz="1600" b="0" dirty="0">
              <a:latin typeface="Aleo" panose="00000500000000000000" pitchFamily="2" charset="-70"/>
            </a:rPr>
            <a:t>Sklaida, komunikacija ir bendradarbiavimas</a:t>
          </a:r>
        </a:p>
      </dgm:t>
    </dgm:pt>
    <dgm:pt modelId="{83AB704C-8C48-421A-BEFB-F3CC6845C0C5}" type="parTrans" cxnId="{63C06972-5B56-43FF-9943-CD860DA994FE}">
      <dgm:prSet/>
      <dgm:spPr/>
      <dgm:t>
        <a:bodyPr/>
        <a:lstStyle/>
        <a:p>
          <a:endParaRPr lang="lt-LT" sz="1600" b="0">
            <a:latin typeface="Aleo" panose="00000500000000000000" pitchFamily="2" charset="-70"/>
          </a:endParaRPr>
        </a:p>
      </dgm:t>
    </dgm:pt>
    <dgm:pt modelId="{0E4A29BD-8C04-4458-AA2C-22675F559E19}" type="sibTrans" cxnId="{63C06972-5B56-43FF-9943-CD860DA994FE}">
      <dgm:prSet/>
      <dgm:spPr/>
      <dgm:t>
        <a:bodyPr/>
        <a:lstStyle/>
        <a:p>
          <a:endParaRPr lang="lt-LT" sz="1600" b="0">
            <a:latin typeface="Aleo" panose="00000500000000000000" pitchFamily="2" charset="-70"/>
          </a:endParaRPr>
        </a:p>
      </dgm:t>
    </dgm:pt>
    <dgm:pt modelId="{553AE3CC-E40D-46DF-8DBC-608A0ED19461}" type="pres">
      <dgm:prSet presAssocID="{C020E19D-661C-4B49-879C-A15800482783}" presName="linear" presStyleCnt="0">
        <dgm:presLayoutVars>
          <dgm:animLvl val="lvl"/>
          <dgm:resizeHandles val="exact"/>
        </dgm:presLayoutVars>
      </dgm:prSet>
      <dgm:spPr/>
    </dgm:pt>
    <dgm:pt modelId="{2C30BBAF-8F54-4F10-8340-667E2527CC5B}" type="pres">
      <dgm:prSet presAssocID="{4DD88470-1CB4-442C-9896-7B7A1C0B66CD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CC26CCB1-B9B6-4FAF-8346-CAA9EC224509}" type="pres">
      <dgm:prSet presAssocID="{A1EC298C-908A-4702-A90A-08AD5118C583}" presName="spacer" presStyleCnt="0"/>
      <dgm:spPr/>
    </dgm:pt>
    <dgm:pt modelId="{CA9FD40C-2F33-47F9-876A-2580BB8A9456}" type="pres">
      <dgm:prSet presAssocID="{AF07345B-EB4D-41B7-BF60-9F1DFC24E8E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E5B092FF-60B6-4BBD-ABC4-0E930C6E7DBE}" type="pres">
      <dgm:prSet presAssocID="{AAB90379-555D-44FA-B036-3A01A1D1C74A}" presName="spacer" presStyleCnt="0"/>
      <dgm:spPr/>
    </dgm:pt>
    <dgm:pt modelId="{6ED66863-0617-42ED-B66A-08465602EF42}" type="pres">
      <dgm:prSet presAssocID="{8759ECC7-2F77-4756-BA5A-E6210CF5423F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756D7BA2-6BBF-4A31-96BB-E7FA5F63F1BF}" type="pres">
      <dgm:prSet presAssocID="{04208F25-BB96-4749-A1A3-09548618D867}" presName="spacer" presStyleCnt="0"/>
      <dgm:spPr/>
    </dgm:pt>
    <dgm:pt modelId="{C7B929E2-4A78-4A79-B53C-538BAF3C5CC8}" type="pres">
      <dgm:prSet presAssocID="{C0A3AA35-FC59-4423-9FC5-A6E0EDA2814B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6945A7EA-96B6-498E-9F08-CC87DDC96BB9}" type="pres">
      <dgm:prSet presAssocID="{4D7871EC-174B-4158-9D1C-9C152FBC22D4}" presName="spacer" presStyleCnt="0"/>
      <dgm:spPr/>
    </dgm:pt>
    <dgm:pt modelId="{0A1EE179-3BA4-473F-94B0-A5998AE7FD55}" type="pres">
      <dgm:prSet presAssocID="{F2EB8BCF-8A3B-489B-B8D6-ECC8C42C0DCA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1A493D1B-7199-4B50-B4B7-006A306E2832}" type="pres">
      <dgm:prSet presAssocID="{667AF3B5-F7AD-4176-AD26-AE0B001FD17B}" presName="spacer" presStyleCnt="0"/>
      <dgm:spPr/>
    </dgm:pt>
    <dgm:pt modelId="{648667CA-DA1D-44C3-BB41-9BC1CDF4DCFA}" type="pres">
      <dgm:prSet presAssocID="{2FCB2F22-9A89-4BF7-80BB-9F1ED40B3727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04ACD200-D19E-4AE7-A7F7-FCC770C63235}" type="presOf" srcId="{2FCB2F22-9A89-4BF7-80BB-9F1ED40B3727}" destId="{648667CA-DA1D-44C3-BB41-9BC1CDF4DCFA}" srcOrd="0" destOrd="0" presId="urn:microsoft.com/office/officeart/2005/8/layout/vList2"/>
    <dgm:cxn modelId="{2EDCD940-41FC-46FD-9B49-DE2CA0970798}" srcId="{C020E19D-661C-4B49-879C-A15800482783}" destId="{F2EB8BCF-8A3B-489B-B8D6-ECC8C42C0DCA}" srcOrd="4" destOrd="0" parTransId="{EEBBAACC-225D-464D-A578-08F8CED5A030}" sibTransId="{667AF3B5-F7AD-4176-AD26-AE0B001FD17B}"/>
    <dgm:cxn modelId="{B7097661-C2B8-4D52-8C99-938FBA4967CE}" type="presOf" srcId="{C020E19D-661C-4B49-879C-A15800482783}" destId="{553AE3CC-E40D-46DF-8DBC-608A0ED19461}" srcOrd="0" destOrd="0" presId="urn:microsoft.com/office/officeart/2005/8/layout/vList2"/>
    <dgm:cxn modelId="{7D5A4869-6813-4036-BB10-FC34DEDA9D58}" type="presOf" srcId="{AF07345B-EB4D-41B7-BF60-9F1DFC24E8EC}" destId="{CA9FD40C-2F33-47F9-876A-2580BB8A9456}" srcOrd="0" destOrd="0" presId="urn:microsoft.com/office/officeart/2005/8/layout/vList2"/>
    <dgm:cxn modelId="{63C06972-5B56-43FF-9943-CD860DA994FE}" srcId="{C020E19D-661C-4B49-879C-A15800482783}" destId="{2FCB2F22-9A89-4BF7-80BB-9F1ED40B3727}" srcOrd="5" destOrd="0" parTransId="{83AB704C-8C48-421A-BEFB-F3CC6845C0C5}" sibTransId="{0E4A29BD-8C04-4458-AA2C-22675F559E19}"/>
    <dgm:cxn modelId="{7AD35178-C1B1-4FEE-8CD7-327124028482}" type="presOf" srcId="{8759ECC7-2F77-4756-BA5A-E6210CF5423F}" destId="{6ED66863-0617-42ED-B66A-08465602EF42}" srcOrd="0" destOrd="0" presId="urn:microsoft.com/office/officeart/2005/8/layout/vList2"/>
    <dgm:cxn modelId="{6920518E-FECA-4E5F-AB5C-9ED6BCD9274B}" srcId="{C020E19D-661C-4B49-879C-A15800482783}" destId="{8759ECC7-2F77-4756-BA5A-E6210CF5423F}" srcOrd="2" destOrd="0" parTransId="{82A0DF0B-D79B-4374-B0F3-2E7C5731C6BB}" sibTransId="{04208F25-BB96-4749-A1A3-09548618D867}"/>
    <dgm:cxn modelId="{6AD4BCB0-573E-481E-9B4C-2976BDB12AEE}" type="presOf" srcId="{4DD88470-1CB4-442C-9896-7B7A1C0B66CD}" destId="{2C30BBAF-8F54-4F10-8340-667E2527CC5B}" srcOrd="0" destOrd="0" presId="urn:microsoft.com/office/officeart/2005/8/layout/vList2"/>
    <dgm:cxn modelId="{7D0048B8-C43D-46AA-9A38-AFE415494950}" type="presOf" srcId="{F2EB8BCF-8A3B-489B-B8D6-ECC8C42C0DCA}" destId="{0A1EE179-3BA4-473F-94B0-A5998AE7FD55}" srcOrd="0" destOrd="0" presId="urn:microsoft.com/office/officeart/2005/8/layout/vList2"/>
    <dgm:cxn modelId="{FEA0C6CA-154E-4B1A-83E7-3FF77DF5238B}" srcId="{C020E19D-661C-4B49-879C-A15800482783}" destId="{4DD88470-1CB4-442C-9896-7B7A1C0B66CD}" srcOrd="0" destOrd="0" parTransId="{8C902AB2-5B37-4D63-84E2-C8924B0B703D}" sibTransId="{A1EC298C-908A-4702-A90A-08AD5118C583}"/>
    <dgm:cxn modelId="{C57205CB-D02F-4CAC-BD45-38832D056291}" type="presOf" srcId="{C0A3AA35-FC59-4423-9FC5-A6E0EDA2814B}" destId="{C7B929E2-4A78-4A79-B53C-538BAF3C5CC8}" srcOrd="0" destOrd="0" presId="urn:microsoft.com/office/officeart/2005/8/layout/vList2"/>
    <dgm:cxn modelId="{F0812BCF-3809-43B2-B751-53EDDE81BED6}" srcId="{C020E19D-661C-4B49-879C-A15800482783}" destId="{C0A3AA35-FC59-4423-9FC5-A6E0EDA2814B}" srcOrd="3" destOrd="0" parTransId="{87359E33-5D3F-4B0E-9902-610F7BF7CBDA}" sibTransId="{4D7871EC-174B-4158-9D1C-9C152FBC22D4}"/>
    <dgm:cxn modelId="{BEBBF8E9-0E3E-4E6C-A0EB-87A0ED4F3B1A}" srcId="{C020E19D-661C-4B49-879C-A15800482783}" destId="{AF07345B-EB4D-41B7-BF60-9F1DFC24E8EC}" srcOrd="1" destOrd="0" parTransId="{68CC5312-D9FB-49F5-82A4-A799AD4F531C}" sibTransId="{AAB90379-555D-44FA-B036-3A01A1D1C74A}"/>
    <dgm:cxn modelId="{DC507B2C-E1EF-467E-A811-E6A873D897FA}" type="presParOf" srcId="{553AE3CC-E40D-46DF-8DBC-608A0ED19461}" destId="{2C30BBAF-8F54-4F10-8340-667E2527CC5B}" srcOrd="0" destOrd="0" presId="urn:microsoft.com/office/officeart/2005/8/layout/vList2"/>
    <dgm:cxn modelId="{A0FAE031-22A9-4189-A293-7E7516AA7291}" type="presParOf" srcId="{553AE3CC-E40D-46DF-8DBC-608A0ED19461}" destId="{CC26CCB1-B9B6-4FAF-8346-CAA9EC224509}" srcOrd="1" destOrd="0" presId="urn:microsoft.com/office/officeart/2005/8/layout/vList2"/>
    <dgm:cxn modelId="{F506AC39-68F7-4294-AC2C-453F2F8A90C6}" type="presParOf" srcId="{553AE3CC-E40D-46DF-8DBC-608A0ED19461}" destId="{CA9FD40C-2F33-47F9-876A-2580BB8A9456}" srcOrd="2" destOrd="0" presId="urn:microsoft.com/office/officeart/2005/8/layout/vList2"/>
    <dgm:cxn modelId="{A9541685-1099-4D54-B9FD-BDB94C2734A8}" type="presParOf" srcId="{553AE3CC-E40D-46DF-8DBC-608A0ED19461}" destId="{E5B092FF-60B6-4BBD-ABC4-0E930C6E7DBE}" srcOrd="3" destOrd="0" presId="urn:microsoft.com/office/officeart/2005/8/layout/vList2"/>
    <dgm:cxn modelId="{D6E5EF85-9DDE-4D3E-A04A-ED8D4282329B}" type="presParOf" srcId="{553AE3CC-E40D-46DF-8DBC-608A0ED19461}" destId="{6ED66863-0617-42ED-B66A-08465602EF42}" srcOrd="4" destOrd="0" presId="urn:microsoft.com/office/officeart/2005/8/layout/vList2"/>
    <dgm:cxn modelId="{5FD1889C-1A35-4B2F-B600-51F3B22655B7}" type="presParOf" srcId="{553AE3CC-E40D-46DF-8DBC-608A0ED19461}" destId="{756D7BA2-6BBF-4A31-96BB-E7FA5F63F1BF}" srcOrd="5" destOrd="0" presId="urn:microsoft.com/office/officeart/2005/8/layout/vList2"/>
    <dgm:cxn modelId="{60135433-6502-436C-801E-98F78889E26B}" type="presParOf" srcId="{553AE3CC-E40D-46DF-8DBC-608A0ED19461}" destId="{C7B929E2-4A78-4A79-B53C-538BAF3C5CC8}" srcOrd="6" destOrd="0" presId="urn:microsoft.com/office/officeart/2005/8/layout/vList2"/>
    <dgm:cxn modelId="{7B58ED0F-84C4-41C2-910B-FC824C538DEB}" type="presParOf" srcId="{553AE3CC-E40D-46DF-8DBC-608A0ED19461}" destId="{6945A7EA-96B6-498E-9F08-CC87DDC96BB9}" srcOrd="7" destOrd="0" presId="urn:microsoft.com/office/officeart/2005/8/layout/vList2"/>
    <dgm:cxn modelId="{30EDAB62-F9B2-45EF-9A94-5734CB7420BC}" type="presParOf" srcId="{553AE3CC-E40D-46DF-8DBC-608A0ED19461}" destId="{0A1EE179-3BA4-473F-94B0-A5998AE7FD55}" srcOrd="8" destOrd="0" presId="urn:microsoft.com/office/officeart/2005/8/layout/vList2"/>
    <dgm:cxn modelId="{DB4EDDF2-0011-44FF-A8D6-EFB81E73E5FE}" type="presParOf" srcId="{553AE3CC-E40D-46DF-8DBC-608A0ED19461}" destId="{1A493D1B-7199-4B50-B4B7-006A306E2832}" srcOrd="9" destOrd="0" presId="urn:microsoft.com/office/officeart/2005/8/layout/vList2"/>
    <dgm:cxn modelId="{17860869-DA45-41FA-B675-060C6CEAEEA1}" type="presParOf" srcId="{553AE3CC-E40D-46DF-8DBC-608A0ED19461}" destId="{648667CA-DA1D-44C3-BB41-9BC1CDF4DCFA}" srcOrd="10" destOrd="0" presId="urn:microsoft.com/office/officeart/2005/8/layout/vList2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30BBAF-8F54-4F10-8340-667E2527CC5B}">
      <dsp:nvSpPr>
        <dsp:cNvPr id="0" name=""/>
        <dsp:cNvSpPr/>
      </dsp:nvSpPr>
      <dsp:spPr>
        <a:xfrm>
          <a:off x="0" y="10710"/>
          <a:ext cx="10634632" cy="634724"/>
        </a:xfrm>
        <a:prstGeom prst="roundRect">
          <a:avLst/>
        </a:prstGeom>
        <a:noFill/>
        <a:ln>
          <a:solidFill>
            <a:srgbClr val="91B5A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600" b="0" kern="1200" dirty="0">
              <a:latin typeface="Aleo" panose="00000500000000000000" pitchFamily="2" charset="-70"/>
            </a:rPr>
            <a:t>WP</a:t>
          </a:r>
          <a:r>
            <a:rPr lang="en-US" sz="1600" b="0" kern="1200" dirty="0">
              <a:latin typeface="Aleo" panose="00000500000000000000" pitchFamily="2" charset="-70"/>
            </a:rPr>
            <a:t>1. </a:t>
          </a:r>
          <a:r>
            <a:rPr lang="lt-LT" sz="1600" b="0" kern="1200" dirty="0" err="1">
              <a:latin typeface="Aleo" panose="00000500000000000000" pitchFamily="2" charset="-70"/>
            </a:rPr>
            <a:t>Projekt</a:t>
          </a:r>
          <a:r>
            <a:rPr lang="en-US" sz="1600" b="0" kern="1200" dirty="0">
              <a:latin typeface="Aleo" panose="00000500000000000000" pitchFamily="2" charset="-70"/>
            </a:rPr>
            <a:t>o</a:t>
          </a:r>
          <a:r>
            <a:rPr lang="lt-LT" sz="1600" b="0" kern="1200" dirty="0">
              <a:latin typeface="Aleo" panose="00000500000000000000" pitchFamily="2" charset="-70"/>
            </a:rPr>
            <a:t> valdymas ir koordinavimas</a:t>
          </a:r>
        </a:p>
      </dsp:txBody>
      <dsp:txXfrm>
        <a:off x="30985" y="41695"/>
        <a:ext cx="10572662" cy="572754"/>
      </dsp:txXfrm>
    </dsp:sp>
    <dsp:sp modelId="{CA9FD40C-2F33-47F9-876A-2580BB8A9456}">
      <dsp:nvSpPr>
        <dsp:cNvPr id="0" name=""/>
        <dsp:cNvSpPr/>
      </dsp:nvSpPr>
      <dsp:spPr>
        <a:xfrm>
          <a:off x="0" y="734715"/>
          <a:ext cx="10634632" cy="634724"/>
        </a:xfrm>
        <a:prstGeom prst="roundRect">
          <a:avLst/>
        </a:prstGeom>
        <a:noFill/>
        <a:ln>
          <a:solidFill>
            <a:srgbClr val="91B5A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600" b="0" kern="1200" dirty="0">
              <a:latin typeface="Aleo" panose="00000500000000000000" pitchFamily="2" charset="-70"/>
            </a:rPr>
            <a:t>WP</a:t>
          </a:r>
          <a:r>
            <a:rPr lang="en-US" sz="1600" b="0" kern="1200" dirty="0">
              <a:latin typeface="Aleo" panose="00000500000000000000" pitchFamily="2" charset="-70"/>
            </a:rPr>
            <a:t>2. </a:t>
          </a:r>
          <a:r>
            <a:rPr lang="lt-LT" sz="1600" b="0" kern="1200" dirty="0">
              <a:latin typeface="Aleo" panose="00000500000000000000" pitchFamily="2" charset="-70"/>
            </a:rPr>
            <a:t>Griežlėms ir nykstantiems </a:t>
          </a:r>
          <a:r>
            <a:rPr lang="lt-LT" sz="1600" b="0" kern="1200" dirty="0" err="1">
              <a:latin typeface="Aleo" panose="00000500000000000000" pitchFamily="2" charset="-70"/>
            </a:rPr>
            <a:t>tilvikiniams</a:t>
          </a:r>
          <a:r>
            <a:rPr lang="lt-LT" sz="1600" b="0" kern="1200" dirty="0">
              <a:latin typeface="Aleo" panose="00000500000000000000" pitchFamily="2" charset="-70"/>
            </a:rPr>
            <a:t> paukščiams perėjimui svarbių blogos būklės buveinių atkūrimas</a:t>
          </a:r>
        </a:p>
      </dsp:txBody>
      <dsp:txXfrm>
        <a:off x="30985" y="765700"/>
        <a:ext cx="10572662" cy="572754"/>
      </dsp:txXfrm>
    </dsp:sp>
    <dsp:sp modelId="{6ED66863-0617-42ED-B66A-08465602EF42}">
      <dsp:nvSpPr>
        <dsp:cNvPr id="0" name=""/>
        <dsp:cNvSpPr/>
      </dsp:nvSpPr>
      <dsp:spPr>
        <a:xfrm>
          <a:off x="0" y="1458720"/>
          <a:ext cx="10634632" cy="634724"/>
        </a:xfrm>
        <a:prstGeom prst="roundRect">
          <a:avLst/>
        </a:prstGeom>
        <a:noFill/>
        <a:ln>
          <a:solidFill>
            <a:srgbClr val="91B5A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600" b="0" kern="1200" dirty="0">
              <a:latin typeface="Aleo" panose="00000500000000000000" pitchFamily="2" charset="-70"/>
            </a:rPr>
            <a:t>WP</a:t>
          </a:r>
          <a:r>
            <a:rPr lang="en-US" sz="1600" b="0" kern="1200" dirty="0">
              <a:latin typeface="Aleo" panose="00000500000000000000" pitchFamily="2" charset="-70"/>
            </a:rPr>
            <a:t>3. </a:t>
          </a:r>
          <a:r>
            <a:rPr lang="lt-LT" sz="1600" b="0" kern="1200" dirty="0">
              <a:latin typeface="Aleo" panose="00000500000000000000" pitchFamily="2" charset="-70"/>
            </a:rPr>
            <a:t>Griežlėms ir nykstantiems tilvikams tinkamų atvirų buveinių geros būklės palaikymas, ekstensyviai ūkininkaujant ir ganant galvijus</a:t>
          </a:r>
        </a:p>
      </dsp:txBody>
      <dsp:txXfrm>
        <a:off x="30985" y="1489705"/>
        <a:ext cx="10572662" cy="572754"/>
      </dsp:txXfrm>
    </dsp:sp>
    <dsp:sp modelId="{C7B929E2-4A78-4A79-B53C-538BAF3C5CC8}">
      <dsp:nvSpPr>
        <dsp:cNvPr id="0" name=""/>
        <dsp:cNvSpPr/>
      </dsp:nvSpPr>
      <dsp:spPr>
        <a:xfrm>
          <a:off x="0" y="2182725"/>
          <a:ext cx="10634632" cy="634724"/>
        </a:xfrm>
        <a:prstGeom prst="roundRect">
          <a:avLst/>
        </a:prstGeom>
        <a:noFill/>
        <a:ln>
          <a:solidFill>
            <a:srgbClr val="91B5A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600" b="0" kern="1200" dirty="0">
              <a:latin typeface="Aleo" panose="00000500000000000000" pitchFamily="2" charset="-70"/>
            </a:rPr>
            <a:t>WP</a:t>
          </a:r>
          <a:r>
            <a:rPr lang="en-US" sz="1600" b="0" kern="1200" dirty="0">
              <a:latin typeface="Aleo" panose="00000500000000000000" pitchFamily="2" charset="-70"/>
            </a:rPr>
            <a:t>4. </a:t>
          </a:r>
          <a:r>
            <a:rPr lang="lt-LT" sz="1600" b="0" kern="1200" dirty="0">
              <a:latin typeface="Aleo" panose="00000500000000000000" pitchFamily="2" charset="-70"/>
            </a:rPr>
            <a:t>Stebėsena ir vertinimas</a:t>
          </a:r>
        </a:p>
      </dsp:txBody>
      <dsp:txXfrm>
        <a:off x="30985" y="2213710"/>
        <a:ext cx="10572662" cy="572754"/>
      </dsp:txXfrm>
    </dsp:sp>
    <dsp:sp modelId="{0A1EE179-3BA4-473F-94B0-A5998AE7FD55}">
      <dsp:nvSpPr>
        <dsp:cNvPr id="0" name=""/>
        <dsp:cNvSpPr/>
      </dsp:nvSpPr>
      <dsp:spPr>
        <a:xfrm>
          <a:off x="0" y="2906730"/>
          <a:ext cx="10634632" cy="634724"/>
        </a:xfrm>
        <a:prstGeom prst="roundRect">
          <a:avLst/>
        </a:prstGeom>
        <a:noFill/>
        <a:ln>
          <a:solidFill>
            <a:srgbClr val="91B5A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Aleo" panose="00000500000000000000" pitchFamily="2" charset="-70"/>
            </a:rPr>
            <a:t>WP5. </a:t>
          </a:r>
          <a:r>
            <a:rPr lang="lt-LT" sz="1600" b="0" kern="1200" dirty="0">
              <a:latin typeface="Aleo" panose="00000500000000000000" pitchFamily="2" charset="-70"/>
            </a:rPr>
            <a:t>Projekto rezultatų tvarumas, </a:t>
          </a:r>
          <a:r>
            <a:rPr lang="lt-LT" sz="1600" b="0" kern="1200" dirty="0" err="1">
              <a:latin typeface="Aleo" panose="00000500000000000000" pitchFamily="2" charset="-70"/>
            </a:rPr>
            <a:t>atkartojamumas</a:t>
          </a:r>
          <a:r>
            <a:rPr lang="lt-LT" sz="1600" b="0" kern="1200" dirty="0">
              <a:latin typeface="Aleo" panose="00000500000000000000" pitchFamily="2" charset="-70"/>
            </a:rPr>
            <a:t> ir tolimesnis panaudojimas</a:t>
          </a:r>
        </a:p>
      </dsp:txBody>
      <dsp:txXfrm>
        <a:off x="30985" y="2937715"/>
        <a:ext cx="10572662" cy="572754"/>
      </dsp:txXfrm>
    </dsp:sp>
    <dsp:sp modelId="{648667CA-DA1D-44C3-BB41-9BC1CDF4DCFA}">
      <dsp:nvSpPr>
        <dsp:cNvPr id="0" name=""/>
        <dsp:cNvSpPr/>
      </dsp:nvSpPr>
      <dsp:spPr>
        <a:xfrm>
          <a:off x="0" y="3630735"/>
          <a:ext cx="10634632" cy="634724"/>
        </a:xfrm>
        <a:prstGeom prst="roundRect">
          <a:avLst/>
        </a:prstGeom>
        <a:noFill/>
        <a:ln>
          <a:solidFill>
            <a:srgbClr val="91B5A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Aleo" panose="00000500000000000000" pitchFamily="2" charset="-70"/>
            </a:rPr>
            <a:t>WP6. </a:t>
          </a:r>
          <a:r>
            <a:rPr lang="lt-LT" sz="1600" b="0" kern="1200" dirty="0">
              <a:latin typeface="Aleo" panose="00000500000000000000" pitchFamily="2" charset="-70"/>
            </a:rPr>
            <a:t>Sklaida, komunikacija ir bendradarbiavimas</a:t>
          </a:r>
        </a:p>
      </dsp:txBody>
      <dsp:txXfrm>
        <a:off x="30985" y="3661720"/>
        <a:ext cx="10572662" cy="5727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79237-C82E-6543-B549-8F6851AA9513}" type="datetimeFigureOut">
              <a:rPr lang="en-LT" smtClean="0"/>
              <a:t>07/09/2025</a:t>
            </a:fld>
            <a:endParaRPr lang="en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724B29-66BD-0042-856F-94152DBC3AEB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4337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14C8D-A8FC-B6E3-9CA0-D3F73976D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940871-73E4-9E9C-58B6-FFF396EA4A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EA7A13-0681-9E15-3FEF-4B1888FBA2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25C2D-E0EB-769F-47D0-FE198B2B2F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4B29-66BD-0042-856F-94152DBC3AEB}" type="slidenum">
              <a:rPr lang="en-LT" smtClean="0"/>
              <a:t>4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905039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4B29-66BD-0042-856F-94152DBC3AEB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968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4B29-66BD-0042-856F-94152DBC3AEB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71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4B29-66BD-0042-856F-94152DBC3AEB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419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4B29-66BD-0042-856F-94152DBC3AEB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51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4B29-66BD-0042-856F-94152DBC3AEB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314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4B29-66BD-0042-856F-94152DBC3AEB}" type="slidenum">
              <a:rPr lang="en-LT" smtClean="0"/>
              <a:t>41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58471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9A72C-14A8-CA7B-0A16-C7318DA65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296C15-2A66-D85D-6465-AEADC1E2CE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925C41-39EC-A4CF-80CC-FDA229A9F7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9925A-369B-3B89-E9E2-2386717BF4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4B29-66BD-0042-856F-94152DBC3AEB}" type="slidenum">
              <a:rPr lang="en-LT" smtClean="0"/>
              <a:t>5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997771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ED5F4-E73C-4703-64B0-0FF25C1EA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B394E0-DC14-08BB-6C63-D5548C1DDB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ADB087-044D-601F-F3AD-CDEFEEBE27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7C1ED-B2EB-7A9C-30E8-92AD1A3109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4B29-66BD-0042-856F-94152DBC3AEB}" type="slidenum">
              <a:rPr lang="en-LT" smtClean="0"/>
              <a:t>6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778661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1F56D-C24F-17A8-5035-ECE529A21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6E778C-DF78-5DF4-9CBF-8A8A77703C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A023E4-E761-83CE-2E7D-22BED12D24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4D79B-822B-030A-C95D-61188DED0F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4B29-66BD-0042-856F-94152DBC3AEB}" type="slidenum">
              <a:rPr lang="en-LT" smtClean="0"/>
              <a:t>7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532683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4B29-66BD-0042-856F-94152DBC3AEB}" type="slidenum">
              <a:rPr lang="en-LT" smtClean="0"/>
              <a:t>9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292945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4B29-66BD-0042-856F-94152DBC3AEB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749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4B29-66BD-0042-856F-94152DBC3AEB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696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4B29-66BD-0042-856F-94152DBC3AEB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118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4B29-66BD-0042-856F-94152DBC3AEB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554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4CADB-CAE9-69CB-1AC5-E5C48E7F8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4C1ED1-E8D5-AFA7-B7A7-488DBD661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D9EB8-DFD8-C2C6-9C56-9119910F1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D61B1-A0D1-984E-83FB-C2F849214AFC}" type="datetime1">
              <a:rPr lang="en-US" smtClean="0"/>
              <a:t>7/9/2025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EFFF1-DEA0-629C-DBCF-D2C2C4889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E561A-EB17-3F4F-CD74-4CDD0B998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016368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27017-83A4-E03C-AC7C-806357689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2CE50B-D315-BBB4-1865-2AAFCD2E75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53719-EA8C-0209-BEA2-6A08C160F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A3D0F-97E3-6548-93BD-3489719C85F5}" type="datetime1">
              <a:rPr lang="en-US" smtClean="0"/>
              <a:t>7/9/2025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2CE5D-BA2E-7EA1-C5F1-C3CD49F10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E5EE6-D395-27F2-3CB8-04B19ED58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058657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4B4E60-CB7E-D8EF-852E-4471FD3225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F03DFB-A610-155E-E641-3DCBB92A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23D89-000C-D780-1FE7-6A957C93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AD45-CA8C-0046-8C54-E35B1D70E6D4}" type="datetime1">
              <a:rPr lang="en-US" smtClean="0"/>
              <a:t>7/9/2025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292FA-BC55-D13D-F7F6-C26D9C01D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3F793-69B5-2CCF-13FF-7BA018EB1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25637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0036F-0B59-B154-25EB-047BD7A1E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A5F0B-B249-2E40-0317-67DE8A11B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3FA5B-1BB1-B0BA-BD5C-22FAE8DA0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D0380-AA99-9441-B70F-D5101096A2AC}" type="datetime1">
              <a:rPr lang="en-US" smtClean="0"/>
              <a:t>7/9/2025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0DB29-0648-E21D-B93D-7E9EF650E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31650-6AB9-81E6-1A2D-E62A9EEDD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72062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C493E-9A1A-A6AA-91E5-6DF100EF5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4B601D-C55F-60A9-0217-F6335EE78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BDE12-CCB7-F256-8517-53D013BC2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F8D26-0B53-4B4A-B541-9FA71C9C6A39}" type="datetime1">
              <a:rPr lang="en-US" smtClean="0"/>
              <a:t>7/9/2025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58AD1-0B3B-D577-114C-F1146B49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5842C-B4B1-1153-D8FC-E78334E93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264611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8560A-3A28-EF71-B196-72974E5CB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16EF9-FF04-322D-4C60-0D9A1F3503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A6BD91-37E6-A4CA-C94E-1B70F91D3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02078-2EFF-D8EB-AEC1-ADBDE3CAA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09CA-6755-DF48-990C-B4EAB04C1B01}" type="datetime1">
              <a:rPr lang="en-US" smtClean="0"/>
              <a:t>7/9/2025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A47E88-FF4D-A390-D7F2-3A9AD98A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E1F19-3550-3AC0-BDD6-47DDC2930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01663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016C9-5E0B-B602-F07E-9A499F847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241C-2DE5-8A7E-A861-1BEB9F436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6BCBE3-6B87-ABDA-0F5C-A82056ECE6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9CCFA9-AF7F-B144-A40D-037595BA7F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EA3D55-9CF2-E764-3587-6E254A5C81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B94017-AD4A-F866-F539-C76A01496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79E7-84AF-DB40-B9FF-37D5CBBDBB70}" type="datetime1">
              <a:rPr lang="en-US" smtClean="0"/>
              <a:t>7/9/2025</a:t>
            </a:fld>
            <a:endParaRPr lang="en-L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0AD8C-B878-028E-0E44-C3D3C82D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E0A3E9-A685-0101-FAFE-DCEDB9EF0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7248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548C1-4EFF-61C0-086D-12E0D6BEB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661221-4450-310C-9CDE-802567532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8CD7F-9680-2B4E-901C-B2E5CC204108}" type="datetime1">
              <a:rPr lang="en-US" smtClean="0"/>
              <a:t>7/9/2025</a:t>
            </a:fld>
            <a:endParaRPr lang="en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83B9EA-A6BB-10DF-AB34-59643A3C7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B46E17-9775-4507-2259-FABA2F87A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071522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17A30A-54A1-ED41-A7D6-1436BFE76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45ECE-69D3-D84C-BD0D-2FF44372DFF0}" type="datetime1">
              <a:rPr lang="en-US" smtClean="0"/>
              <a:t>7/9/2025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E9F6C5-4518-C6E0-A901-9A2ADE64D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09058-2B73-2B4D-C221-C9ADF2AFE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73754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5E53E-C650-304D-98F3-F8953F77B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35922-88A8-47B4-F41F-2EB8249E6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99FC9F-DB06-927F-B7D8-9FA177B3D1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CF8EF0-D009-3DC1-275D-398A21699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E1FF3-5A77-8F47-BA54-255B52AF0371}" type="datetime1">
              <a:rPr lang="en-US" smtClean="0"/>
              <a:t>7/9/2025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97EB6-BC76-7D6B-39E8-1783B9F0E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FF8C55-5130-200F-8073-8DB3B966C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277835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B78BC-BF13-72D7-1A03-0E1CE2AEA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CF1D81-38C1-186B-FD1C-B826697798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1DE48C-5589-40BB-5A84-A49711AB4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A4A17-E98F-0233-E090-D12BCD515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C1E-D8A1-6140-B041-BB6CC2839DB3}" type="datetime1">
              <a:rPr lang="en-US" smtClean="0"/>
              <a:t>7/9/2025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1C9B0-01D8-9123-A579-EE4961D4E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BE4747-7C7A-CC7C-98FE-19D679F2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14155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2AA04A-081B-855A-7028-D8E8F0106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6983D-4D94-47FC-6EC9-23C22DDBB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A5A10-5BEB-937E-C3B0-861094CCBC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9FECF8-3534-8E48-80DE-F1B9916F91BD}" type="datetime1">
              <a:rPr lang="en-US" smtClean="0"/>
              <a:t>7/9/2025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822C1-2F08-E1D7-BB19-630F5CFF3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145D4-AA63-9F90-82C2-601D75EFBB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AA23C4-884F-2240-B8EB-189964B8E5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661677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4.png"/><Relationship Id="rId12" Type="http://schemas.openxmlformats.org/officeDocument/2006/relationships/image" Target="../media/image3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11" Type="http://schemas.openxmlformats.org/officeDocument/2006/relationships/image" Target="../media/image37.png"/><Relationship Id="rId5" Type="http://schemas.openxmlformats.org/officeDocument/2006/relationships/image" Target="../media/image2.png"/><Relationship Id="rId15" Type="http://schemas.openxmlformats.org/officeDocument/2006/relationships/image" Target="../media/image41.jpeg"/><Relationship Id="rId10" Type="http://schemas.openxmlformats.org/officeDocument/2006/relationships/image" Target="../media/image36.png"/><Relationship Id="rId4" Type="http://schemas.microsoft.com/office/2007/relationships/hdphoto" Target="../media/hdphoto4.wdp"/><Relationship Id="rId9" Type="http://schemas.openxmlformats.org/officeDocument/2006/relationships/image" Target="../media/image35.emf"/><Relationship Id="rId1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tiff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2BA51A-1F61-126C-4D98-929A72E86E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975"/>
            <a:ext cx="12243600" cy="69079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6FB7CD-10F0-E348-B4C8-DAC1CC08F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3" y="1023159"/>
            <a:ext cx="10501649" cy="1389588"/>
          </a:xfrm>
        </p:spPr>
        <p:txBody>
          <a:bodyPr lIns="0" tIns="0" rIns="0" bIns="0" anchor="t">
            <a:noAutofit/>
          </a:bodyPr>
          <a:lstStyle/>
          <a:p>
            <a:pPr algn="l"/>
            <a:br>
              <a:rPr lang="en-US" sz="4000" dirty="0">
                <a:solidFill>
                  <a:schemeClr val="bg1"/>
                </a:solidFill>
                <a:latin typeface="Aleo" panose="00000500000000000000" pitchFamily="2" charset="-70"/>
              </a:rPr>
            </a:br>
            <a:r>
              <a:rPr lang="lt-LT" sz="4000" dirty="0">
                <a:solidFill>
                  <a:schemeClr val="bg1"/>
                </a:solidFill>
                <a:latin typeface="Aleo" panose="00000500000000000000" pitchFamily="2" charset="-70"/>
              </a:rPr>
              <a:t>Projektas </a:t>
            </a:r>
            <a:br>
              <a:rPr lang="lt-LT" sz="4000" dirty="0">
                <a:solidFill>
                  <a:schemeClr val="bg1"/>
                </a:solidFill>
                <a:latin typeface="Aleo" panose="00000500000000000000" pitchFamily="2" charset="-70"/>
              </a:rPr>
            </a:br>
            <a:r>
              <a:rPr lang="lt-LT" sz="4000" dirty="0">
                <a:solidFill>
                  <a:schemeClr val="bg1"/>
                </a:solidFill>
                <a:latin typeface="Aleo" panose="00000500000000000000" pitchFamily="2" charset="-70"/>
              </a:rPr>
              <a:t>LIFE21-NAT-LT-LIFEfarms </a:t>
            </a:r>
            <a:r>
              <a:rPr lang="lt-LT" sz="4000" dirty="0" err="1">
                <a:solidFill>
                  <a:schemeClr val="bg1"/>
                </a:solidFill>
                <a:latin typeface="Aleo" panose="00000500000000000000" pitchFamily="2" charset="-70"/>
              </a:rPr>
              <a:t>for</a:t>
            </a:r>
            <a:r>
              <a:rPr lang="lt-LT" sz="4000" dirty="0">
                <a:solidFill>
                  <a:schemeClr val="bg1"/>
                </a:solidFill>
                <a:latin typeface="Aleo" panose="00000500000000000000" pitchFamily="2" charset="-70"/>
              </a:rPr>
              <a:t> </a:t>
            </a:r>
            <a:r>
              <a:rPr lang="lt-LT" sz="4000" dirty="0" err="1">
                <a:solidFill>
                  <a:schemeClr val="bg1"/>
                </a:solidFill>
                <a:latin typeface="Aleo" panose="00000500000000000000" pitchFamily="2" charset="-70"/>
              </a:rPr>
              <a:t>birds</a:t>
            </a:r>
            <a:r>
              <a:rPr lang="lt-LT" sz="4000" dirty="0">
                <a:solidFill>
                  <a:schemeClr val="bg1"/>
                </a:solidFill>
                <a:latin typeface="Aleo" panose="00000500000000000000" pitchFamily="2" charset="-70"/>
              </a:rPr>
              <a:t>:     </a:t>
            </a:r>
            <a:br>
              <a:rPr lang="lt-LT" sz="4000" dirty="0">
                <a:solidFill>
                  <a:schemeClr val="bg1"/>
                </a:solidFill>
                <a:latin typeface="Aleo" panose="00000500000000000000" pitchFamily="2" charset="-70"/>
              </a:rPr>
            </a:br>
            <a:r>
              <a:rPr lang="lt-LT" sz="4000" dirty="0">
                <a:solidFill>
                  <a:schemeClr val="bg1"/>
                </a:solidFill>
                <a:latin typeface="Aleo" panose="00000500000000000000" pitchFamily="2" charset="-70"/>
              </a:rPr>
              <a:t>nuo pradžios iki šių dienų 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661C83-705B-A847-F1E6-3132929F48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112" y="4445253"/>
            <a:ext cx="3676623" cy="1056176"/>
          </a:xfrm>
        </p:spPr>
        <p:txBody>
          <a:bodyPr lIns="0" tIns="0" rIns="0" bIns="0">
            <a:normAutofit/>
          </a:bodyPr>
          <a:lstStyle/>
          <a:p>
            <a:pPr algn="l"/>
            <a:r>
              <a:rPr lang="lt-LT" sz="2000" dirty="0">
                <a:solidFill>
                  <a:schemeClr val="bg1"/>
                </a:solidFill>
                <a:latin typeface="Aleo" pitchFamily="2" charset="77"/>
              </a:rPr>
              <a:t>Stebėsenos komiteto posėdis</a:t>
            </a:r>
          </a:p>
          <a:p>
            <a:pPr algn="l"/>
            <a:r>
              <a:rPr lang="lt-LT" sz="2000" dirty="0">
                <a:solidFill>
                  <a:schemeClr val="bg1"/>
                </a:solidFill>
                <a:latin typeface="Aleo" pitchFamily="2" charset="77"/>
              </a:rPr>
              <a:t>2025-07-02, Ignalinos r.</a:t>
            </a:r>
            <a:endParaRPr lang="en-US" sz="2000" dirty="0">
              <a:solidFill>
                <a:schemeClr val="bg1"/>
              </a:solidFill>
              <a:latin typeface="Aleo" pitchFamily="2" charset="77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7CB0AFB-9847-477E-853A-C26652E15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333375"/>
            <a:ext cx="2324100" cy="6223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54A1EE-41FD-4407-D528-0DA743123DA8}"/>
              </a:ext>
            </a:extLst>
          </p:cNvPr>
          <p:cNvCxnSpPr/>
          <p:nvPr/>
        </p:nvCxnSpPr>
        <p:spPr>
          <a:xfrm>
            <a:off x="365236" y="4021934"/>
            <a:ext cx="0" cy="1542197"/>
          </a:xfrm>
          <a:prstGeom prst="line">
            <a:avLst/>
          </a:prstGeom>
          <a:ln>
            <a:solidFill>
              <a:schemeClr val="bg1">
                <a:alpha val="82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Graphic 22">
            <a:extLst>
              <a:ext uri="{FF2B5EF4-FFF2-40B4-BE49-F238E27FC236}">
                <a16:creationId xmlns:a16="http://schemas.microsoft.com/office/drawing/2014/main" id="{314040E2-B08A-232E-96DB-AE32258713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5800" y="-5385600"/>
            <a:ext cx="12243600" cy="12243600"/>
          </a:xfrm>
          <a:prstGeom prst="rect">
            <a:avLst/>
          </a:prstGeom>
        </p:spPr>
      </p:pic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A0B47DA4-25C1-67CF-CBB0-3AC199A7B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1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84378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A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222A4D47-9114-4E3F-CCC3-694C4CE71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623" y="368301"/>
            <a:ext cx="3210097" cy="2599982"/>
          </a:xfrm>
        </p:spPr>
        <p:txBody>
          <a:bodyPr lIns="0" tIns="0" rIns="0" bIns="0" anchor="b">
            <a:noAutofit/>
          </a:bodyPr>
          <a:lstStyle/>
          <a:p>
            <a:pPr algn="l"/>
            <a:r>
              <a:rPr lang="en-LT" sz="20000" dirty="0">
                <a:solidFill>
                  <a:srgbClr val="C3D1C7"/>
                </a:solidFill>
                <a:latin typeface="Aleo" pitchFamily="2" charset="77"/>
              </a:rPr>
              <a:t>0</a:t>
            </a:r>
            <a:r>
              <a:rPr lang="en-US" sz="20000" dirty="0">
                <a:solidFill>
                  <a:srgbClr val="C3D1C7"/>
                </a:solidFill>
                <a:latin typeface="Aleo" pitchFamily="2" charset="77"/>
              </a:rPr>
              <a:t>3</a:t>
            </a:r>
            <a:endParaRPr lang="en-LT" sz="20000" dirty="0">
              <a:solidFill>
                <a:srgbClr val="C3D1C7"/>
              </a:solidFill>
              <a:latin typeface="Aleo" pitchFamily="2" charset="77"/>
            </a:endParaRPr>
          </a:p>
        </p:txBody>
      </p:sp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E947D72B-4445-4AFA-A01C-3940E049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fld id="{94AA23C4-884F-2240-B8EB-189964B8E5D6}" type="slidenum">
              <a:rPr lang="en-LT" smtClean="0">
                <a:solidFill>
                  <a:srgbClr val="C3D1C7"/>
                </a:solidFill>
                <a:latin typeface="Aleo" pitchFamily="2" charset="77"/>
              </a:rPr>
              <a:t>10</a:t>
            </a:fld>
            <a:endParaRPr lang="en-LT" dirty="0">
              <a:solidFill>
                <a:srgbClr val="C3D1C7"/>
              </a:solidFill>
              <a:latin typeface="Aleo" pitchFamily="2" charset="77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0576AAF-9B3A-24C6-015A-BF5C83957756}"/>
              </a:ext>
            </a:extLst>
          </p:cNvPr>
          <p:cNvSpPr txBox="1">
            <a:spLocks/>
          </p:cNvSpPr>
          <p:nvPr/>
        </p:nvSpPr>
        <p:spPr>
          <a:xfrm>
            <a:off x="4257688" y="368302"/>
            <a:ext cx="3676623" cy="192473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>
                <a:solidFill>
                  <a:srgbClr val="C3D1C7"/>
                </a:solidFill>
                <a:latin typeface="Aleo" pitchFamily="2" charset="77"/>
              </a:rPr>
              <a:t>Projekto </a:t>
            </a:r>
            <a:r>
              <a:rPr lang="en-US" sz="4000" dirty="0" err="1">
                <a:solidFill>
                  <a:srgbClr val="C3D1C7"/>
                </a:solidFill>
                <a:latin typeface="Aleo" pitchFamily="2" charset="77"/>
              </a:rPr>
              <a:t>veikl</a:t>
            </a:r>
            <a:r>
              <a:rPr lang="lt-LT" sz="4000" dirty="0">
                <a:solidFill>
                  <a:srgbClr val="C3D1C7"/>
                </a:solidFill>
                <a:latin typeface="Aleo" pitchFamily="2" charset="77"/>
              </a:rPr>
              <a:t>ų grupės ir jų įgyvendinimo pažanga</a:t>
            </a:r>
            <a:endParaRPr lang="en-US" sz="4000" dirty="0">
              <a:solidFill>
                <a:srgbClr val="C3D1C7"/>
              </a:solidFill>
              <a:latin typeface="Aleo" pitchFamily="2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C4FEB44-AC68-E6B5-B473-638C4177224C}"/>
              </a:ext>
            </a:extLst>
          </p:cNvPr>
          <p:cNvCxnSpPr>
            <a:cxnSpLocks/>
          </p:cNvCxnSpPr>
          <p:nvPr/>
        </p:nvCxnSpPr>
        <p:spPr>
          <a:xfrm>
            <a:off x="3598247" y="340355"/>
            <a:ext cx="0" cy="1952679"/>
          </a:xfrm>
          <a:prstGeom prst="line">
            <a:avLst/>
          </a:prstGeom>
          <a:ln>
            <a:solidFill>
              <a:srgbClr val="C3D1C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7C010591-7435-4E69-D75A-36249777BA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962"/>
          <a:stretch/>
        </p:blipFill>
        <p:spPr>
          <a:xfrm>
            <a:off x="-25800" y="241688"/>
            <a:ext cx="12243600" cy="661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65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FD15010-9E24-D09B-BC49-1D680A08B7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690"/>
          <a:stretch/>
        </p:blipFill>
        <p:spPr>
          <a:xfrm>
            <a:off x="5361354" y="279400"/>
            <a:ext cx="6830646" cy="6578600"/>
          </a:xfrm>
          <a:prstGeom prst="rect">
            <a:avLst/>
          </a:prstGeom>
        </p:spPr>
      </p:pic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E947D72B-4445-4AFA-A01C-3940E049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fld id="{94AA23C4-884F-2240-B8EB-189964B8E5D6}" type="slidenum">
              <a:rPr lang="en-LT" smtClean="0">
                <a:solidFill>
                  <a:srgbClr val="002A2A"/>
                </a:solidFill>
                <a:latin typeface="Aleo" pitchFamily="2" charset="77"/>
              </a:rPr>
              <a:t>11</a:t>
            </a:fld>
            <a:endParaRPr lang="en-LT" dirty="0">
              <a:solidFill>
                <a:srgbClr val="002A2A"/>
              </a:solidFill>
              <a:latin typeface="Aleo" pitchFamily="2" charset="77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2F44E60-700F-315A-6D5C-23E84FEBC2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690"/>
          <a:stretch/>
        </p:blipFill>
        <p:spPr>
          <a:xfrm>
            <a:off x="5361354" y="279400"/>
            <a:ext cx="6830646" cy="6578600"/>
          </a:xfrm>
          <a:prstGeom prst="rect">
            <a:avLst/>
          </a:prstGeom>
        </p:spPr>
      </p:pic>
      <p:sp>
        <p:nvSpPr>
          <p:cNvPr id="5" name="Slide Number Placeholder 20">
            <a:extLst>
              <a:ext uri="{FF2B5EF4-FFF2-40B4-BE49-F238E27FC236}">
                <a16:creationId xmlns:a16="http://schemas.microsoft.com/office/drawing/2014/main" id="{A9057323-0606-629B-9C1C-551A8227BC26}"/>
              </a:ext>
            </a:extLst>
          </p:cNvPr>
          <p:cNvSpPr txBox="1">
            <a:spLocks/>
          </p:cNvSpPr>
          <p:nvPr/>
        </p:nvSpPr>
        <p:spPr>
          <a:xfrm>
            <a:off x="9077325" y="6251186"/>
            <a:ext cx="27432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L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AA23C4-884F-2240-B8EB-189964B8E5D6}" type="slidenum">
              <a:rPr lang="en-LT" smtClean="0">
                <a:solidFill>
                  <a:srgbClr val="002A2A"/>
                </a:solidFill>
                <a:latin typeface="Aleo" pitchFamily="2" charset="77"/>
              </a:rPr>
              <a:pPr/>
              <a:t>11</a:t>
            </a:fld>
            <a:endParaRPr lang="en-LT" dirty="0">
              <a:solidFill>
                <a:srgbClr val="002A2A"/>
              </a:solidFill>
              <a:latin typeface="Aleo" pitchFamily="2" charset="77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9ADF1F1-14D9-9E80-A753-7093556F8D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746496"/>
              </p:ext>
            </p:extLst>
          </p:nvPr>
        </p:nvGraphicFramePr>
        <p:xfrm>
          <a:off x="648887" y="997166"/>
          <a:ext cx="10634632" cy="427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itle 3">
            <a:extLst>
              <a:ext uri="{FF2B5EF4-FFF2-40B4-BE49-F238E27FC236}">
                <a16:creationId xmlns:a16="http://schemas.microsoft.com/office/drawing/2014/main" id="{3A4F97D8-0211-B15D-F0A4-D85BA507A7B1}"/>
              </a:ext>
            </a:extLst>
          </p:cNvPr>
          <p:cNvSpPr txBox="1">
            <a:spLocks/>
          </p:cNvSpPr>
          <p:nvPr/>
        </p:nvSpPr>
        <p:spPr>
          <a:xfrm>
            <a:off x="515721" y="-43424"/>
            <a:ext cx="10913224" cy="7989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2A2A"/>
                </a:solidFill>
                <a:latin typeface="Aleo" panose="00000500000000000000" pitchFamily="2" charset="-70"/>
              </a:rPr>
              <a:t>Projekto</a:t>
            </a:r>
            <a:r>
              <a:rPr lang="en-US" sz="3600" dirty="0">
                <a:solidFill>
                  <a:srgbClr val="002A2A"/>
                </a:solidFill>
                <a:latin typeface="Aleo" panose="00000500000000000000" pitchFamily="2" charset="-70"/>
              </a:rPr>
              <a:t> </a:t>
            </a:r>
            <a:r>
              <a:rPr lang="en-US" sz="3600" dirty="0" err="1">
                <a:solidFill>
                  <a:srgbClr val="002A2A"/>
                </a:solidFill>
                <a:latin typeface="Aleo" panose="00000500000000000000" pitchFamily="2" charset="-70"/>
              </a:rPr>
              <a:t>veikl</a:t>
            </a:r>
            <a:r>
              <a:rPr lang="lt-LT" sz="3600" dirty="0">
                <a:solidFill>
                  <a:srgbClr val="002A2A"/>
                </a:solidFill>
                <a:latin typeface="Aleo" panose="00000500000000000000" pitchFamily="2" charset="-70"/>
              </a:rPr>
              <a:t>ų grupės</a:t>
            </a:r>
            <a:r>
              <a:rPr lang="en-US" sz="3600" dirty="0">
                <a:solidFill>
                  <a:srgbClr val="002A2A"/>
                </a:solidFill>
                <a:latin typeface="Aleo" panose="00000500000000000000" pitchFamily="2" charset="-70"/>
              </a:rPr>
              <a:t> (</a:t>
            </a:r>
            <a:r>
              <a:rPr lang="en-US" sz="3600" dirty="0" err="1">
                <a:solidFill>
                  <a:srgbClr val="002A2A"/>
                </a:solidFill>
                <a:latin typeface="Aleo" panose="00000500000000000000" pitchFamily="2" charset="-70"/>
              </a:rPr>
              <a:t>paketai</a:t>
            </a:r>
            <a:r>
              <a:rPr lang="en-US" sz="3600" dirty="0">
                <a:solidFill>
                  <a:srgbClr val="002A2A"/>
                </a:solidFill>
                <a:latin typeface="Aleo" panose="00000500000000000000" pitchFamily="2" charset="-70"/>
              </a:rPr>
              <a:t>)</a:t>
            </a:r>
            <a:r>
              <a:rPr lang="lt-LT" sz="3600" dirty="0">
                <a:solidFill>
                  <a:srgbClr val="002A2A"/>
                </a:solidFill>
                <a:latin typeface="Aleo" panose="00000500000000000000" pitchFamily="2" charset="-70"/>
              </a:rPr>
              <a:t>, WP</a:t>
            </a:r>
            <a:endParaRPr lang="en-US" sz="3600" dirty="0">
              <a:solidFill>
                <a:srgbClr val="002A2A"/>
              </a:solidFill>
              <a:latin typeface="Aleo" panose="00000500000000000000" pitchFamily="2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3004246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FD15010-9E24-D09B-BC49-1D680A08B7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690"/>
          <a:stretch/>
        </p:blipFill>
        <p:spPr>
          <a:xfrm>
            <a:off x="5361354" y="279400"/>
            <a:ext cx="6830646" cy="6578600"/>
          </a:xfrm>
          <a:prstGeom prst="rect">
            <a:avLst/>
          </a:prstGeom>
        </p:spPr>
      </p:pic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E947D72B-4445-4AFA-A01C-3940E049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3575" y="6239076"/>
            <a:ext cx="2743200" cy="365125"/>
          </a:xfrm>
        </p:spPr>
        <p:txBody>
          <a:bodyPr wrap="none" lIns="0" tIns="0" rIns="0" b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A2A"/>
                </a:solidFill>
                <a:effectLst/>
                <a:uLnTx/>
                <a:uFillTx/>
                <a:latin typeface="Aleo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LT" sz="1200" b="0" i="0" u="none" strike="noStrike" kern="1200" cap="none" spc="0" normalizeH="0" baseline="0" noProof="0" dirty="0">
              <a:ln>
                <a:noFill/>
              </a:ln>
              <a:solidFill>
                <a:srgbClr val="002A2A"/>
              </a:solidFill>
              <a:effectLst/>
              <a:uLnTx/>
              <a:uFillTx/>
              <a:latin typeface="Aleo" pitchFamily="2" charset="77"/>
              <a:ea typeface="+mn-ea"/>
              <a:cs typeface="+mn-cs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307D482-47F7-76BE-846D-3452AF750F06}"/>
              </a:ext>
            </a:extLst>
          </p:cNvPr>
          <p:cNvSpPr txBox="1">
            <a:spLocks/>
          </p:cNvSpPr>
          <p:nvPr/>
        </p:nvSpPr>
        <p:spPr>
          <a:xfrm>
            <a:off x="515721" y="241689"/>
            <a:ext cx="10913224" cy="7989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3400" b="0" i="0" u="none" strike="noStrike" kern="1200" cap="none" spc="0" normalizeH="0" baseline="0" noProof="0" dirty="0">
                <a:ln>
                  <a:noFill/>
                </a:ln>
                <a:solidFill>
                  <a:srgbClr val="002A2A"/>
                </a:solidFill>
                <a:effectLst/>
                <a:uLnTx/>
                <a:uFillTx/>
                <a:latin typeface="Aleo" panose="00000500000000000000" pitchFamily="2" charset="-70"/>
                <a:ea typeface="+mj-ea"/>
                <a:cs typeface="+mj-cs"/>
              </a:rPr>
              <a:t>WP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A2A"/>
                </a:solidFill>
                <a:effectLst/>
                <a:uLnTx/>
                <a:uFillTx/>
                <a:latin typeface="Aleo" panose="00000500000000000000" pitchFamily="2" charset="-70"/>
                <a:ea typeface="+mj-ea"/>
                <a:cs typeface="+mj-cs"/>
              </a:rPr>
              <a:t>1. </a:t>
            </a:r>
            <a:r>
              <a:rPr kumimoji="0" lang="lt-LT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A2A"/>
                </a:solidFill>
                <a:effectLst/>
                <a:uLnTx/>
                <a:uFillTx/>
                <a:latin typeface="Aleo" panose="00000500000000000000" pitchFamily="2" charset="-70"/>
                <a:ea typeface="+mj-ea"/>
                <a:cs typeface="+mj-cs"/>
              </a:rPr>
              <a:t>Projekt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A2A"/>
                </a:solidFill>
                <a:effectLst/>
                <a:uLnTx/>
                <a:uFillTx/>
                <a:latin typeface="Aleo" panose="00000500000000000000" pitchFamily="2" charset="-70"/>
                <a:ea typeface="+mj-ea"/>
                <a:cs typeface="+mj-cs"/>
              </a:rPr>
              <a:t>o</a:t>
            </a:r>
            <a:r>
              <a:rPr kumimoji="0" lang="lt-LT" sz="3400" b="0" i="0" u="none" strike="noStrike" kern="1200" cap="none" spc="0" normalizeH="0" baseline="0" noProof="0" dirty="0">
                <a:ln>
                  <a:noFill/>
                </a:ln>
                <a:solidFill>
                  <a:srgbClr val="002A2A"/>
                </a:solidFill>
                <a:effectLst/>
                <a:uLnTx/>
                <a:uFillTx/>
                <a:latin typeface="Aleo" panose="00000500000000000000" pitchFamily="2" charset="-70"/>
                <a:ea typeface="+mj-ea"/>
                <a:cs typeface="+mj-cs"/>
              </a:rPr>
              <a:t> valdymas ir koordinavimas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A2A"/>
              </a:solidFill>
              <a:effectLst/>
              <a:uLnTx/>
              <a:uFillTx/>
              <a:latin typeface="Aleo" panose="00000500000000000000" pitchFamily="2" charset="-70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67861-5AAD-00AC-4FD5-C4C373E2DE3C}"/>
              </a:ext>
            </a:extLst>
          </p:cNvPr>
          <p:cNvSpPr txBox="1">
            <a:spLocks/>
          </p:cNvSpPr>
          <p:nvPr/>
        </p:nvSpPr>
        <p:spPr>
          <a:xfrm>
            <a:off x="641508" y="1794863"/>
            <a:ext cx="10661650" cy="3702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T1.1 Projekto valdymas ir koordinavimas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(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visi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partneriai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T1.2 Žaliojo valdymo vadovas (ŽVV) ir žalieji pirkimai (ŽP)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(</a:t>
            </a:r>
            <a:r>
              <a:rPr kumimoji="0" lang="lt-L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LOD, dalyvauja visi partneriai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T1.3 Projekto priežiūros komitetas (PPK)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(</a:t>
            </a:r>
            <a:r>
              <a:rPr kumimoji="0" lang="lt-L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LOD, dalyvauja visi partneriai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T1.4 </a:t>
            </a:r>
            <a:r>
              <a:rPr kumimoji="0" lang="lt-LT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Poprojektinis</a:t>
            </a:r>
            <a:r>
              <a:rPr kumimoji="0" lang="lt-L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aplinkosaugos veiksmų planas “</a:t>
            </a:r>
            <a:r>
              <a:rPr kumimoji="0" lang="lt-LT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After</a:t>
            </a:r>
            <a:r>
              <a:rPr kumimoji="0" lang="lt-L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-LIFE”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(</a:t>
            </a:r>
            <a:r>
              <a:rPr kumimoji="0" lang="lt-L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LOD, dalyvauja visi partneriai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)</a:t>
            </a:r>
            <a:endParaRPr kumimoji="0" lang="lt-LT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eo" panose="00000500000000000000" pitchFamily="2" charset="-7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337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F133F72-4C2E-7B27-8398-C00BC23F1A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141786"/>
              </p:ext>
            </p:extLst>
          </p:nvPr>
        </p:nvGraphicFramePr>
        <p:xfrm>
          <a:off x="536574" y="3630023"/>
          <a:ext cx="11118852" cy="3108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30650">
                  <a:extLst>
                    <a:ext uri="{9D8B030D-6E8A-4147-A177-3AD203B41FA5}">
                      <a16:colId xmlns:a16="http://schemas.microsoft.com/office/drawing/2014/main" val="3598346342"/>
                    </a:ext>
                  </a:extLst>
                </a:gridCol>
                <a:gridCol w="1628776">
                  <a:extLst>
                    <a:ext uri="{9D8B030D-6E8A-4147-A177-3AD203B41FA5}">
                      <a16:colId xmlns:a16="http://schemas.microsoft.com/office/drawing/2014/main" val="2816618640"/>
                    </a:ext>
                  </a:extLst>
                </a:gridCol>
                <a:gridCol w="2779713">
                  <a:extLst>
                    <a:ext uri="{9D8B030D-6E8A-4147-A177-3AD203B41FA5}">
                      <a16:colId xmlns:a16="http://schemas.microsoft.com/office/drawing/2014/main" val="1667331172"/>
                    </a:ext>
                  </a:extLst>
                </a:gridCol>
                <a:gridCol w="2779713">
                  <a:extLst>
                    <a:ext uri="{9D8B030D-6E8A-4147-A177-3AD203B41FA5}">
                      <a16:colId xmlns:a16="http://schemas.microsoft.com/office/drawing/2014/main" val="29670172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Projekto pasiekimų etapai (</a:t>
                      </a:r>
                      <a:r>
                        <a:rPr lang="lt-LT" sz="1400" dirty="0" err="1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Milestones</a:t>
                      </a:r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Atsakingas partneris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Įgyvendinimo terminas (mėnuo)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Informacija apie įgyvendinimą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3523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Įdarbintas projekto vadovas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1</a:t>
                      </a:r>
                      <a:endParaRPr lang="lt-LT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Įgyvendinta</a:t>
                      </a:r>
                      <a:endParaRPr lang="en-US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(01/09/2022)</a:t>
                      </a:r>
                      <a:endParaRPr lang="lt-LT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983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t-LT" sz="1400" kern="1200" dirty="0">
                          <a:solidFill>
                            <a:schemeClr val="tx1"/>
                          </a:solidFill>
                          <a:effectLst/>
                          <a:latin typeface="Aleo" panose="00000500000000000000" pitchFamily="2" charset="-70"/>
                        </a:rPr>
                        <a:t>Įdarbintas visas projekto personalas</a:t>
                      </a:r>
                      <a:endParaRPr lang="lt-LT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3</a:t>
                      </a:r>
                      <a:endParaRPr lang="lt-LT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Įgyvendinta</a:t>
                      </a:r>
                      <a:endParaRPr lang="en-US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(13/02/2023)</a:t>
                      </a:r>
                      <a:endParaRPr lang="lt-LT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4303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Suorganizuotas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projekto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 prad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žios (</a:t>
                      </a:r>
                      <a:r>
                        <a:rPr lang="lt-LT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kick-off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) renginys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4</a:t>
                      </a:r>
                      <a:endParaRPr lang="lt-LT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Įgyvendinta</a:t>
                      </a:r>
                      <a:endParaRPr lang="en-US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(08/02/2024, 47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dalyviai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)</a:t>
                      </a:r>
                      <a:endParaRPr lang="lt-LT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062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Įsteigtas projekto stebėsenos komitetas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LOD</a:t>
                      </a:r>
                      <a:endParaRPr lang="lt-LT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3</a:t>
                      </a:r>
                      <a:endParaRPr lang="lt-LT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Įgyvendinta</a:t>
                      </a:r>
                      <a:endParaRPr lang="en-US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(25/07/2024, 13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nari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ų)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 </a:t>
                      </a:r>
                      <a:endParaRPr lang="lt-LT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0346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Su</a:t>
                      </a:r>
                      <a:r>
                        <a:rPr lang="lt-LT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or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ganizuoti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 5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steb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ėsenos komiteto susitikimai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LOD</a:t>
                      </a:r>
                      <a:endParaRPr lang="lt-LT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63</a:t>
                      </a:r>
                      <a:endParaRPr lang="lt-LT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Vykdoma </a:t>
                      </a:r>
                    </a:p>
                    <a:p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(02/07/2025)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0215598"/>
                  </a:ext>
                </a:extLst>
              </a:tr>
            </a:tbl>
          </a:graphicData>
        </a:graphic>
      </p:graphicFrame>
      <p:pic>
        <p:nvPicPr>
          <p:cNvPr id="7" name="Graphic 6">
            <a:extLst>
              <a:ext uri="{FF2B5EF4-FFF2-40B4-BE49-F238E27FC236}">
                <a16:creationId xmlns:a16="http://schemas.microsoft.com/office/drawing/2014/main" id="{7FD15010-9E24-D09B-BC49-1D680A08B7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690"/>
          <a:stretch/>
        </p:blipFill>
        <p:spPr>
          <a:xfrm>
            <a:off x="5361354" y="279400"/>
            <a:ext cx="6830646" cy="6578600"/>
          </a:xfrm>
          <a:prstGeom prst="rect">
            <a:avLst/>
          </a:prstGeom>
        </p:spPr>
      </p:pic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E947D72B-4445-4AFA-A01C-3940E049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A2A"/>
                </a:solidFill>
                <a:effectLst/>
                <a:uLnTx/>
                <a:uFillTx/>
                <a:latin typeface="Aleo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LT" sz="1200" b="0" i="0" u="none" strike="noStrike" kern="1200" cap="none" spc="0" normalizeH="0" baseline="0" noProof="0" dirty="0">
              <a:ln>
                <a:noFill/>
              </a:ln>
              <a:solidFill>
                <a:srgbClr val="002A2A"/>
              </a:solidFill>
              <a:effectLst/>
              <a:uLnTx/>
              <a:uFillTx/>
              <a:latin typeface="Aleo" pitchFamily="2" charset="77"/>
              <a:ea typeface="+mn-ea"/>
              <a:cs typeface="+mn-cs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4410BA4C-6340-EC25-26D5-D00203B75FCE}"/>
              </a:ext>
            </a:extLst>
          </p:cNvPr>
          <p:cNvGraphicFramePr>
            <a:graphicFrameLocks noGrp="1"/>
          </p:cNvGraphicFramePr>
          <p:nvPr/>
        </p:nvGraphicFramePr>
        <p:xfrm>
          <a:off x="536574" y="241689"/>
          <a:ext cx="11118852" cy="3269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0650">
                  <a:extLst>
                    <a:ext uri="{9D8B030D-6E8A-4147-A177-3AD203B41FA5}">
                      <a16:colId xmlns:a16="http://schemas.microsoft.com/office/drawing/2014/main" val="3598346342"/>
                    </a:ext>
                  </a:extLst>
                </a:gridCol>
                <a:gridCol w="1628776">
                  <a:extLst>
                    <a:ext uri="{9D8B030D-6E8A-4147-A177-3AD203B41FA5}">
                      <a16:colId xmlns:a16="http://schemas.microsoft.com/office/drawing/2014/main" val="2816618640"/>
                    </a:ext>
                  </a:extLst>
                </a:gridCol>
                <a:gridCol w="2779713">
                  <a:extLst>
                    <a:ext uri="{9D8B030D-6E8A-4147-A177-3AD203B41FA5}">
                      <a16:colId xmlns:a16="http://schemas.microsoft.com/office/drawing/2014/main" val="1667331172"/>
                    </a:ext>
                  </a:extLst>
                </a:gridCol>
                <a:gridCol w="2779713">
                  <a:extLst>
                    <a:ext uri="{9D8B030D-6E8A-4147-A177-3AD203B41FA5}">
                      <a16:colId xmlns:a16="http://schemas.microsoft.com/office/drawing/2014/main" val="2967017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Projekto rezultatai (</a:t>
                      </a:r>
                      <a:r>
                        <a:rPr lang="lt-LT" sz="1400" dirty="0" err="1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Deliverables</a:t>
                      </a:r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Atsakingas partneris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Įgyvendinimo terminas (mėnuo)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Informacija apie įgyvendinimą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3523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Projekto partnerių jungtinės veiklos sutartys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3 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b="0" dirty="0">
                          <a:latin typeface="Aleo" panose="00000500000000000000" pitchFamily="2" charset="-70"/>
                        </a:rPr>
                        <a:t>Įgyvendinta </a:t>
                      </a:r>
                      <a:endParaRPr lang="en-US" sz="1400" b="0" dirty="0">
                        <a:latin typeface="Aleo" panose="00000500000000000000" pitchFamily="2" charset="-70"/>
                      </a:endParaRPr>
                    </a:p>
                    <a:p>
                      <a:r>
                        <a:rPr lang="lt-LT" sz="1400" b="0" dirty="0">
                          <a:latin typeface="Aleo" panose="00000500000000000000" pitchFamily="2" charset="-70"/>
                        </a:rPr>
                        <a:t>(</a:t>
                      </a:r>
                      <a:r>
                        <a:rPr lang="lt-LT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22/12/2022 sutartis su ANP; 30/12/2022 sutartis su LAUA)</a:t>
                      </a:r>
                      <a:endParaRPr lang="lt-LT" sz="1400" b="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983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t-LT" sz="140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Žaliojo valdymo vadovas (ŽVV)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3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Įgyvendinta </a:t>
                      </a:r>
                      <a:endParaRPr lang="en-US" sz="1400" dirty="0">
                        <a:latin typeface="Aleo" panose="00000500000000000000" pitchFamily="2" charset="-70"/>
                      </a:endParaRPr>
                    </a:p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(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30/12/2022)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4303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Galutinė projekto audito ataskaita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64 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Nepradėta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062962"/>
                  </a:ext>
                </a:extLst>
              </a:tr>
              <a:tr h="388957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After-Life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apsaugos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planas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LOD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64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Aleo" panose="00000500000000000000" pitchFamily="2" charset="-70"/>
                        </a:rPr>
                        <a:t>Neprad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ėta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0346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Pa</a:t>
                      </a:r>
                      <a:r>
                        <a:rPr lang="lt-LT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žangos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 ataskaita Nr.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1</a:t>
                      </a:r>
                      <a:endParaRPr lang="lt-LT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LOD</a:t>
                      </a:r>
                      <a:endParaRPr lang="lt-LT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18</a:t>
                      </a:r>
                      <a:endParaRPr lang="lt-LT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Nebus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vykdoma</a:t>
                      </a:r>
                      <a:endParaRPr lang="lt-LT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0215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Pa</a:t>
                      </a:r>
                      <a:r>
                        <a:rPr lang="lt-LT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žangos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 ataskaita Nr.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2</a:t>
                      </a:r>
                      <a:endParaRPr lang="lt-LT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LOD</a:t>
                      </a:r>
                      <a:endParaRPr lang="lt-LT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54</a:t>
                      </a:r>
                      <a:endParaRPr lang="lt-LT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Nepradėta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783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7229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FD15010-9E24-D09B-BC49-1D680A08B7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690"/>
          <a:stretch/>
        </p:blipFill>
        <p:spPr>
          <a:xfrm>
            <a:off x="5361354" y="279400"/>
            <a:ext cx="6830646" cy="6578600"/>
          </a:xfrm>
          <a:prstGeom prst="rect">
            <a:avLst/>
          </a:prstGeom>
        </p:spPr>
      </p:pic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E947D72B-4445-4AFA-A01C-3940E049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A2A"/>
                </a:solidFill>
                <a:effectLst/>
                <a:uLnTx/>
                <a:uFillTx/>
                <a:latin typeface="Aleo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LT" sz="1200" b="0" i="0" u="none" strike="noStrike" kern="1200" cap="none" spc="0" normalizeH="0" baseline="0" noProof="0" dirty="0">
              <a:ln>
                <a:noFill/>
              </a:ln>
              <a:solidFill>
                <a:srgbClr val="002A2A"/>
              </a:solidFill>
              <a:effectLst/>
              <a:uLnTx/>
              <a:uFillTx/>
              <a:latin typeface="Aleo" pitchFamily="2" charset="77"/>
              <a:ea typeface="+mn-ea"/>
              <a:cs typeface="+mn-cs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307D482-47F7-76BE-846D-3452AF750F06}"/>
              </a:ext>
            </a:extLst>
          </p:cNvPr>
          <p:cNvSpPr txBox="1">
            <a:spLocks/>
          </p:cNvSpPr>
          <p:nvPr/>
        </p:nvSpPr>
        <p:spPr>
          <a:xfrm>
            <a:off x="143522" y="618825"/>
            <a:ext cx="11904956" cy="7989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3400" b="0" i="0" u="none" strike="noStrike" kern="1200" cap="none" spc="0" normalizeH="0" baseline="0" noProof="0" dirty="0">
                <a:ln>
                  <a:noFill/>
                </a:ln>
                <a:solidFill>
                  <a:srgbClr val="002B2A"/>
                </a:solidFill>
                <a:effectLst/>
                <a:uLnTx/>
                <a:uFillTx/>
                <a:latin typeface="Aleo" panose="00000500000000000000" pitchFamily="2" charset="-70"/>
                <a:ea typeface="+mj-ea"/>
                <a:cs typeface="+mj-cs"/>
              </a:rPr>
              <a:t>WP2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B2A"/>
                </a:solidFill>
                <a:effectLst/>
                <a:uLnTx/>
                <a:uFillTx/>
                <a:latin typeface="Aleo" panose="00000500000000000000" pitchFamily="2" charset="-70"/>
                <a:ea typeface="+mj-ea"/>
                <a:cs typeface="+mj-cs"/>
              </a:rPr>
              <a:t>. </a:t>
            </a:r>
            <a:r>
              <a:rPr kumimoji="0" lang="lt-LT" sz="3400" b="0" i="0" u="none" strike="noStrike" kern="1200" cap="none" spc="0" normalizeH="0" baseline="0" noProof="0" dirty="0">
                <a:ln>
                  <a:noFill/>
                </a:ln>
                <a:solidFill>
                  <a:srgbClr val="002B2A"/>
                </a:solidFill>
                <a:effectLst/>
                <a:uLnTx/>
                <a:uFillTx/>
                <a:latin typeface="Aleo" panose="00000500000000000000" pitchFamily="2" charset="-70"/>
                <a:ea typeface="+mj-ea"/>
                <a:cs typeface="+mj-cs"/>
              </a:rPr>
              <a:t>Griežlėms ir nykstantiems </a:t>
            </a:r>
            <a:r>
              <a:rPr kumimoji="0" lang="lt-LT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B2A"/>
                </a:solidFill>
                <a:effectLst/>
                <a:uLnTx/>
                <a:uFillTx/>
                <a:latin typeface="Aleo" panose="00000500000000000000" pitchFamily="2" charset="-70"/>
                <a:ea typeface="+mj-ea"/>
                <a:cs typeface="+mj-cs"/>
              </a:rPr>
              <a:t>tilvikiniams</a:t>
            </a:r>
            <a:r>
              <a:rPr kumimoji="0" lang="lt-LT" sz="3400" b="0" i="0" u="none" strike="noStrike" kern="1200" cap="none" spc="0" normalizeH="0" baseline="0" noProof="0" dirty="0">
                <a:ln>
                  <a:noFill/>
                </a:ln>
                <a:solidFill>
                  <a:srgbClr val="002B2A"/>
                </a:solidFill>
                <a:effectLst/>
                <a:uLnTx/>
                <a:uFillTx/>
                <a:latin typeface="Aleo" panose="00000500000000000000" pitchFamily="2" charset="-70"/>
                <a:ea typeface="+mj-ea"/>
                <a:cs typeface="+mj-cs"/>
              </a:rPr>
              <a:t> paukščiams perėjimui svarbių blogos būklės buveinių atkūrimas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B2A"/>
              </a:solidFill>
              <a:effectLst/>
              <a:uLnTx/>
              <a:uFillTx/>
              <a:latin typeface="Aleo" panose="00000500000000000000" pitchFamily="2" charset="-70"/>
              <a:ea typeface="+mj-ea"/>
              <a:cs typeface="+mj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72BD63B-7383-17F0-5E10-03832ADEAB04}"/>
              </a:ext>
            </a:extLst>
          </p:cNvPr>
          <p:cNvSpPr txBox="1">
            <a:spLocks/>
          </p:cNvSpPr>
          <p:nvPr/>
        </p:nvSpPr>
        <p:spPr>
          <a:xfrm>
            <a:off x="574520" y="2145319"/>
            <a:ext cx="11081861" cy="4353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T2.1 Palankaus hidrologinio režimo atkūrimas projekto teritorijose - </a:t>
            </a:r>
            <a:r>
              <a:rPr kumimoji="0" lang="lt-LT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Kretuono</a:t>
            </a:r>
            <a:r>
              <a:rPr kumimoji="0" lang="lt-L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ežero PAST ir vakarinės Aukštaitijos nacionalinio parko dalies PAST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(LOD,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dalyvauja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visi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partneriai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T2.2. Nendrių ir sumedėjusios augalijos pašalinimas projekto teritorijų apleistose šlapiose pievose ir pelkėse, atkuriant joms būdingas atviras buveines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(</a:t>
            </a:r>
            <a:r>
              <a:rPr kumimoji="0" lang="lt-L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LOD,  ANP teikia reikalingą informaciją, dalyvauja darbus derinant su savininkais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)</a:t>
            </a:r>
            <a:endParaRPr kumimoji="0" lang="lt-LT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eo" panose="00000500000000000000" pitchFamily="2" charset="-7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550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FD15010-9E24-D09B-BC49-1D680A08B7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690"/>
          <a:stretch/>
        </p:blipFill>
        <p:spPr>
          <a:xfrm>
            <a:off x="5361354" y="279400"/>
            <a:ext cx="6830646" cy="6578600"/>
          </a:xfrm>
          <a:prstGeom prst="rect">
            <a:avLst/>
          </a:prstGeom>
        </p:spPr>
      </p:pic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E947D72B-4445-4AFA-A01C-3940E049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A2A"/>
                </a:solidFill>
                <a:effectLst/>
                <a:uLnTx/>
                <a:uFillTx/>
                <a:latin typeface="Aleo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LT" sz="1200" b="0" i="0" u="none" strike="noStrike" kern="1200" cap="none" spc="0" normalizeH="0" baseline="0" noProof="0" dirty="0">
              <a:ln>
                <a:noFill/>
              </a:ln>
              <a:solidFill>
                <a:srgbClr val="002A2A"/>
              </a:solidFill>
              <a:effectLst/>
              <a:uLnTx/>
              <a:uFillTx/>
              <a:latin typeface="Aleo" pitchFamily="2" charset="77"/>
              <a:ea typeface="+mn-ea"/>
              <a:cs typeface="+mn-cs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1E58D355-274C-2C61-1B3B-121341D0CE57}"/>
              </a:ext>
            </a:extLst>
          </p:cNvPr>
          <p:cNvGraphicFramePr>
            <a:graphicFrameLocks noGrp="1"/>
          </p:cNvGraphicFramePr>
          <p:nvPr/>
        </p:nvGraphicFramePr>
        <p:xfrm>
          <a:off x="514350" y="508000"/>
          <a:ext cx="11118852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0650">
                  <a:extLst>
                    <a:ext uri="{9D8B030D-6E8A-4147-A177-3AD203B41FA5}">
                      <a16:colId xmlns:a16="http://schemas.microsoft.com/office/drawing/2014/main" val="3598346342"/>
                    </a:ext>
                  </a:extLst>
                </a:gridCol>
                <a:gridCol w="1123846">
                  <a:extLst>
                    <a:ext uri="{9D8B030D-6E8A-4147-A177-3AD203B41FA5}">
                      <a16:colId xmlns:a16="http://schemas.microsoft.com/office/drawing/2014/main" val="2816618640"/>
                    </a:ext>
                  </a:extLst>
                </a:gridCol>
                <a:gridCol w="2046157">
                  <a:extLst>
                    <a:ext uri="{9D8B030D-6E8A-4147-A177-3AD203B41FA5}">
                      <a16:colId xmlns:a16="http://schemas.microsoft.com/office/drawing/2014/main" val="1667331172"/>
                    </a:ext>
                  </a:extLst>
                </a:gridCol>
                <a:gridCol w="4018199">
                  <a:extLst>
                    <a:ext uri="{9D8B030D-6E8A-4147-A177-3AD203B41FA5}">
                      <a16:colId xmlns:a16="http://schemas.microsoft.com/office/drawing/2014/main" val="2967017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Projekto rezultatai (</a:t>
                      </a:r>
                      <a:r>
                        <a:rPr lang="lt-LT" sz="1400" dirty="0" err="1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Deliverables</a:t>
                      </a:r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Atsakingas partneris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Įgyvendinimo terminas (mėnuo)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Informacija apie įgyvendinimą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3523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Parengti 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3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hidrologini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o režimo atkūrimo 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Žemaitiškės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 pievose, 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Pagilūtės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 pelkėje (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2)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projektai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14 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Įgyvendinta</a:t>
                      </a:r>
                    </a:p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(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30/01/2024,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parengti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ir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suderinti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R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eškutėnų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 k., Švenčionių r. pylimo kapitalinio remonto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, 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Kūrinių pelkės hidrologinio režimo sureguliavimo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, 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Kretuono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ež.apylankinės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 natūralių 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Žemaitiškių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 pievų hidrologinio režimo sureguliavimo 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projekta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i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98365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ACFEC6D-9101-5685-8026-ABE6CC5D73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784405"/>
              </p:ext>
            </p:extLst>
          </p:nvPr>
        </p:nvGraphicFramePr>
        <p:xfrm>
          <a:off x="514350" y="2829561"/>
          <a:ext cx="11118852" cy="3048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30650">
                  <a:extLst>
                    <a:ext uri="{9D8B030D-6E8A-4147-A177-3AD203B41FA5}">
                      <a16:colId xmlns:a16="http://schemas.microsoft.com/office/drawing/2014/main" val="3598346342"/>
                    </a:ext>
                  </a:extLst>
                </a:gridCol>
                <a:gridCol w="1116351">
                  <a:extLst>
                    <a:ext uri="{9D8B030D-6E8A-4147-A177-3AD203B41FA5}">
                      <a16:colId xmlns:a16="http://schemas.microsoft.com/office/drawing/2014/main" val="2816618640"/>
                    </a:ext>
                  </a:extLst>
                </a:gridCol>
                <a:gridCol w="2068642">
                  <a:extLst>
                    <a:ext uri="{9D8B030D-6E8A-4147-A177-3AD203B41FA5}">
                      <a16:colId xmlns:a16="http://schemas.microsoft.com/office/drawing/2014/main" val="1667331172"/>
                    </a:ext>
                  </a:extLst>
                </a:gridCol>
                <a:gridCol w="4003209">
                  <a:extLst>
                    <a:ext uri="{9D8B030D-6E8A-4147-A177-3AD203B41FA5}">
                      <a16:colId xmlns:a16="http://schemas.microsoft.com/office/drawing/2014/main" val="2967017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Projekto pasiekimų etapai (</a:t>
                      </a:r>
                      <a:r>
                        <a:rPr lang="lt-LT" sz="1400" dirty="0" err="1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Milestones</a:t>
                      </a:r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Atsakingas partneris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Įgyvendinimo terminas (mėnuo)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Informacija apie įgyvendinimą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3523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Atkurtas hidrologinis režimas 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280 ha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plote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ANP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64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Vykdoma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983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Tvarkomose teritorijose iškirsta sumedėjusi augmenija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19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Įgyvendinta</a:t>
                      </a:r>
                    </a:p>
                    <a:p>
                      <a:r>
                        <a:rPr lang="lt-LT" sz="1400" b="0" dirty="0">
                          <a:latin typeface="Aleo" panose="00000500000000000000" pitchFamily="2" charset="-70"/>
                        </a:rPr>
                        <a:t>(23</a:t>
                      </a:r>
                      <a:r>
                        <a:rPr lang="en-US" sz="1400" b="0" dirty="0">
                          <a:latin typeface="Aleo" panose="00000500000000000000" pitchFamily="2" charset="-70"/>
                        </a:rPr>
                        <a:t>/10/2023</a:t>
                      </a:r>
                      <a:r>
                        <a:rPr lang="lt-LT" sz="1400" b="0" dirty="0">
                          <a:latin typeface="Aleo" panose="00000500000000000000" pitchFamily="2" charset="-70"/>
                        </a:rPr>
                        <a:t>, </a:t>
                      </a:r>
                      <a:r>
                        <a:rPr lang="lt-LT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sumedėjusi ir žolinė augalija išpjauta ir išvežta 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80 </a:t>
                      </a:r>
                      <a:r>
                        <a:rPr lang="lt-LT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ha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plote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: </a:t>
                      </a:r>
                      <a:r>
                        <a:rPr lang="lt-LT" sz="1400" b="0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Biržijos</a:t>
                      </a:r>
                      <a:r>
                        <a:rPr lang="lt-LT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pievose – 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30 ha</a:t>
                      </a:r>
                      <a:r>
                        <a:rPr lang="lt-LT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, </a:t>
                      </a:r>
                      <a:r>
                        <a:rPr lang="lt-LT" sz="1400" b="0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Žemaitiškės-Kretuono</a:t>
                      </a:r>
                      <a:r>
                        <a:rPr lang="lt-LT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pievos – 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12 ha,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Svylos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pelk</a:t>
                      </a:r>
                      <a:r>
                        <a:rPr lang="lt-LT" sz="1400" b="0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ių</a:t>
                      </a:r>
                      <a:r>
                        <a:rPr lang="lt-LT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komplekse – 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8 ha,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Pagil</a:t>
                      </a:r>
                      <a:r>
                        <a:rPr lang="lt-LT" sz="1400" b="0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ūtės</a:t>
                      </a:r>
                      <a:r>
                        <a:rPr lang="lt-LT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pelkių komplekse – 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30 ha; </a:t>
                      </a:r>
                      <a:endParaRPr lang="lt-LT" sz="1400" b="0" kern="1200" dirty="0">
                        <a:solidFill>
                          <a:schemeClr val="dk1"/>
                        </a:solidFill>
                        <a:effectLst/>
                        <a:latin typeface="Aleo" panose="00000500000000000000" pitchFamily="2" charset="-70"/>
                        <a:ea typeface="+mn-ea"/>
                        <a:cs typeface="+mn-cs"/>
                      </a:endParaRPr>
                    </a:p>
                    <a:p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24/11/2023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sutvarkyta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10 km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melioracijos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griovi</a:t>
                      </a:r>
                      <a:r>
                        <a:rPr lang="lt-LT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ų (</a:t>
                      </a:r>
                      <a:r>
                        <a:rPr lang="lt-LT" sz="1400" b="0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Biržijos</a:t>
                      </a:r>
                      <a:r>
                        <a:rPr lang="lt-LT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pievos – 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2,5 km;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Pagil</a:t>
                      </a:r>
                      <a:r>
                        <a:rPr lang="lt-LT" sz="1400" b="0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ūtės</a:t>
                      </a:r>
                      <a:r>
                        <a:rPr lang="lt-LT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pelkių komplekse – 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7,5 km)</a:t>
                      </a:r>
                      <a:endParaRPr lang="lt-LT" sz="1400" b="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4303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62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2BA51A-1F61-126C-4D98-929A72E86E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000" y="-23959"/>
            <a:ext cx="12243600" cy="6907949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60CCBAD-938C-51D2-AE66-94FFBFDE6B36}"/>
              </a:ext>
            </a:extLst>
          </p:cNvPr>
          <p:cNvSpPr/>
          <p:nvPr/>
        </p:nvSpPr>
        <p:spPr>
          <a:xfrm>
            <a:off x="334964" y="333376"/>
            <a:ext cx="4269404" cy="718590"/>
          </a:xfrm>
          <a:prstGeom prst="roundRect">
            <a:avLst>
              <a:gd name="adj" fmla="val 10032"/>
            </a:avLst>
          </a:prstGeom>
          <a:solidFill>
            <a:srgbClr val="002A2A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FB7CD-10F0-E348-B4C8-DAC1CC08F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2973" y="540423"/>
            <a:ext cx="3873386" cy="1289786"/>
          </a:xfrm>
        </p:spPr>
        <p:txBody>
          <a:bodyPr lIns="0" tIns="0" rIns="0" bIns="0" anchor="t">
            <a:noAutofit/>
          </a:bodyPr>
          <a:lstStyle/>
          <a:p>
            <a:pPr algn="l"/>
            <a:r>
              <a:rPr lang="lt-LT" sz="2000" dirty="0">
                <a:solidFill>
                  <a:srgbClr val="C2D6CA"/>
                </a:solidFill>
                <a:latin typeface="Aleo" pitchFamily="2" charset="77"/>
              </a:rPr>
              <a:t>Sumedėjusios augalijos pjovimas</a:t>
            </a:r>
            <a:br>
              <a:rPr lang="en-GB" sz="2000" dirty="0">
                <a:solidFill>
                  <a:srgbClr val="C2D6CA"/>
                </a:solidFill>
                <a:latin typeface="Aleo" pitchFamily="2" charset="77"/>
              </a:rPr>
            </a:br>
            <a:endParaRPr lang="en-GB" sz="2000" dirty="0">
              <a:solidFill>
                <a:srgbClr val="C2D6CA"/>
              </a:solidFill>
              <a:latin typeface="Aleo" pitchFamily="2" charset="77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314040E2-B08A-232E-96DB-AE3225871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5800" y="-5385600"/>
            <a:ext cx="12243600" cy="12243600"/>
          </a:xfrm>
          <a:prstGeom prst="rect">
            <a:avLst/>
          </a:prstGeom>
        </p:spPr>
      </p:pic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A0B47DA4-25C1-67CF-CBB0-3AC199A7B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Number Placeholder 20">
            <a:extLst>
              <a:ext uri="{FF2B5EF4-FFF2-40B4-BE49-F238E27FC236}">
                <a16:creationId xmlns:a16="http://schemas.microsoft.com/office/drawing/2014/main" id="{3D8C816B-FD15-0BF8-106F-9EB2BFFD8AA4}"/>
              </a:ext>
            </a:extLst>
          </p:cNvPr>
          <p:cNvSpPr txBox="1">
            <a:spLocks/>
          </p:cNvSpPr>
          <p:nvPr/>
        </p:nvSpPr>
        <p:spPr>
          <a:xfrm>
            <a:off x="9077325" y="6251186"/>
            <a:ext cx="27432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L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A2A"/>
                </a:solidFill>
                <a:effectLst/>
                <a:uLnTx/>
                <a:uFillTx/>
                <a:latin typeface="Aleo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LT" sz="1200" b="0" i="0" u="none" strike="noStrike" kern="1200" cap="none" spc="0" normalizeH="0" baseline="0" noProof="0" dirty="0">
              <a:ln>
                <a:noFill/>
              </a:ln>
              <a:solidFill>
                <a:srgbClr val="002A2A"/>
              </a:solidFill>
              <a:effectLst/>
              <a:uLnTx/>
              <a:uFillTx/>
              <a:latin typeface="Aleo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692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2BA51A-1F61-126C-4D98-929A72E86E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000" y="-23959"/>
            <a:ext cx="12243600" cy="6907949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60CCBAD-938C-51D2-AE66-94FFBFDE6B36}"/>
              </a:ext>
            </a:extLst>
          </p:cNvPr>
          <p:cNvSpPr/>
          <p:nvPr/>
        </p:nvSpPr>
        <p:spPr>
          <a:xfrm>
            <a:off x="334964" y="333376"/>
            <a:ext cx="4269404" cy="718590"/>
          </a:xfrm>
          <a:prstGeom prst="roundRect">
            <a:avLst>
              <a:gd name="adj" fmla="val 10032"/>
            </a:avLst>
          </a:prstGeom>
          <a:solidFill>
            <a:srgbClr val="002A2A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FB7CD-10F0-E348-B4C8-DAC1CC08F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2973" y="540423"/>
            <a:ext cx="3873386" cy="1289786"/>
          </a:xfrm>
        </p:spPr>
        <p:txBody>
          <a:bodyPr lIns="0" tIns="0" rIns="0" bIns="0" anchor="t">
            <a:noAutofit/>
          </a:bodyPr>
          <a:lstStyle/>
          <a:p>
            <a:pPr algn="l"/>
            <a:r>
              <a:rPr lang="lt-LT" sz="2000" dirty="0">
                <a:solidFill>
                  <a:srgbClr val="C2D6CA"/>
                </a:solidFill>
                <a:latin typeface="Aleo" pitchFamily="2" charset="77"/>
              </a:rPr>
              <a:t>Žolinės augalijos pjovimas</a:t>
            </a:r>
            <a:br>
              <a:rPr lang="en-GB" sz="2000" dirty="0">
                <a:solidFill>
                  <a:srgbClr val="C2D6CA"/>
                </a:solidFill>
                <a:latin typeface="Aleo" pitchFamily="2" charset="77"/>
              </a:rPr>
            </a:br>
            <a:endParaRPr lang="en-GB" sz="2000" dirty="0">
              <a:solidFill>
                <a:srgbClr val="C2D6CA"/>
              </a:solidFill>
              <a:latin typeface="Aleo" pitchFamily="2" charset="77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314040E2-B08A-232E-96DB-AE3225871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5800" y="-5385600"/>
            <a:ext cx="12243600" cy="12243600"/>
          </a:xfrm>
          <a:prstGeom prst="rect">
            <a:avLst/>
          </a:prstGeom>
        </p:spPr>
      </p:pic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A0B47DA4-25C1-67CF-CBB0-3AC199A7B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Number Placeholder 20">
            <a:extLst>
              <a:ext uri="{FF2B5EF4-FFF2-40B4-BE49-F238E27FC236}">
                <a16:creationId xmlns:a16="http://schemas.microsoft.com/office/drawing/2014/main" id="{3D8C816B-FD15-0BF8-106F-9EB2BFFD8AA4}"/>
              </a:ext>
            </a:extLst>
          </p:cNvPr>
          <p:cNvSpPr txBox="1">
            <a:spLocks/>
          </p:cNvSpPr>
          <p:nvPr/>
        </p:nvSpPr>
        <p:spPr>
          <a:xfrm>
            <a:off x="9077325" y="6251186"/>
            <a:ext cx="27432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L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A2A"/>
                </a:solidFill>
                <a:effectLst/>
                <a:uLnTx/>
                <a:uFillTx/>
                <a:latin typeface="Aleo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LT" sz="1200" b="0" i="0" u="none" strike="noStrike" kern="1200" cap="none" spc="0" normalizeH="0" baseline="0" noProof="0" dirty="0">
              <a:ln>
                <a:noFill/>
              </a:ln>
              <a:solidFill>
                <a:srgbClr val="002A2A"/>
              </a:solidFill>
              <a:effectLst/>
              <a:uLnTx/>
              <a:uFillTx/>
              <a:latin typeface="Aleo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917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2BA51A-1F61-126C-4D98-929A72E86E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000" y="-23959"/>
            <a:ext cx="12243600" cy="6907949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60CCBAD-938C-51D2-AE66-94FFBFDE6B36}"/>
              </a:ext>
            </a:extLst>
          </p:cNvPr>
          <p:cNvSpPr/>
          <p:nvPr/>
        </p:nvSpPr>
        <p:spPr>
          <a:xfrm>
            <a:off x="334964" y="333376"/>
            <a:ext cx="4269404" cy="718590"/>
          </a:xfrm>
          <a:prstGeom prst="roundRect">
            <a:avLst>
              <a:gd name="adj" fmla="val 10032"/>
            </a:avLst>
          </a:prstGeom>
          <a:solidFill>
            <a:srgbClr val="002A2A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FB7CD-10F0-E348-B4C8-DAC1CC08F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2973" y="515318"/>
            <a:ext cx="3873386" cy="1289786"/>
          </a:xfrm>
        </p:spPr>
        <p:txBody>
          <a:bodyPr lIns="0" tIns="0" rIns="0" bIns="0" anchor="t">
            <a:noAutofit/>
          </a:bodyPr>
          <a:lstStyle/>
          <a:p>
            <a:pPr algn="l"/>
            <a:r>
              <a:rPr lang="lt-LT" sz="2000" dirty="0">
                <a:solidFill>
                  <a:srgbClr val="C2D6CA"/>
                </a:solidFill>
                <a:latin typeface="Aleo" pitchFamily="2" charset="77"/>
              </a:rPr>
              <a:t>Melioracijos griovių tvarkymas</a:t>
            </a:r>
            <a:br>
              <a:rPr lang="en-GB" sz="2000" dirty="0">
                <a:solidFill>
                  <a:srgbClr val="C2D6CA"/>
                </a:solidFill>
                <a:latin typeface="Aleo" pitchFamily="2" charset="77"/>
              </a:rPr>
            </a:br>
            <a:endParaRPr lang="en-GB" sz="2000" dirty="0">
              <a:solidFill>
                <a:srgbClr val="C2D6CA"/>
              </a:solidFill>
              <a:latin typeface="Aleo" pitchFamily="2" charset="77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314040E2-B08A-232E-96DB-AE3225871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5800" y="-5385600"/>
            <a:ext cx="12243600" cy="12243600"/>
          </a:xfrm>
          <a:prstGeom prst="rect">
            <a:avLst/>
          </a:prstGeom>
        </p:spPr>
      </p:pic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A0B47DA4-25C1-67CF-CBB0-3AC199A7B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Number Placeholder 20">
            <a:extLst>
              <a:ext uri="{FF2B5EF4-FFF2-40B4-BE49-F238E27FC236}">
                <a16:creationId xmlns:a16="http://schemas.microsoft.com/office/drawing/2014/main" id="{3D8C816B-FD15-0BF8-106F-9EB2BFFD8AA4}"/>
              </a:ext>
            </a:extLst>
          </p:cNvPr>
          <p:cNvSpPr txBox="1">
            <a:spLocks/>
          </p:cNvSpPr>
          <p:nvPr/>
        </p:nvSpPr>
        <p:spPr>
          <a:xfrm>
            <a:off x="9077325" y="6251186"/>
            <a:ext cx="27432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L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A2A"/>
                </a:solidFill>
                <a:effectLst/>
                <a:uLnTx/>
                <a:uFillTx/>
                <a:latin typeface="Aleo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LT" sz="1200" b="0" i="0" u="none" strike="noStrike" kern="1200" cap="none" spc="0" normalizeH="0" baseline="0" noProof="0" dirty="0">
              <a:ln>
                <a:noFill/>
              </a:ln>
              <a:solidFill>
                <a:srgbClr val="002A2A"/>
              </a:solidFill>
              <a:effectLst/>
              <a:uLnTx/>
              <a:uFillTx/>
              <a:latin typeface="Aleo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081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FD15010-9E24-D09B-BC49-1D680A08B7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690"/>
          <a:stretch/>
        </p:blipFill>
        <p:spPr>
          <a:xfrm>
            <a:off x="5361354" y="279400"/>
            <a:ext cx="6830646" cy="6578600"/>
          </a:xfrm>
          <a:prstGeom prst="rect">
            <a:avLst/>
          </a:prstGeom>
        </p:spPr>
      </p:pic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E947D72B-4445-4AFA-A01C-3940E049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A2A"/>
                </a:solidFill>
                <a:effectLst/>
                <a:uLnTx/>
                <a:uFillTx/>
                <a:latin typeface="Aleo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LT" sz="1200" b="0" i="0" u="none" strike="noStrike" kern="1200" cap="none" spc="0" normalizeH="0" baseline="0" noProof="0" dirty="0">
              <a:ln>
                <a:noFill/>
              </a:ln>
              <a:solidFill>
                <a:srgbClr val="002A2A"/>
              </a:solidFill>
              <a:effectLst/>
              <a:uLnTx/>
              <a:uFillTx/>
              <a:latin typeface="Aleo" pitchFamily="2" charset="77"/>
              <a:ea typeface="+mn-ea"/>
              <a:cs typeface="+mn-cs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307D482-47F7-76BE-846D-3452AF750F06}"/>
              </a:ext>
            </a:extLst>
          </p:cNvPr>
          <p:cNvSpPr txBox="1">
            <a:spLocks/>
          </p:cNvSpPr>
          <p:nvPr/>
        </p:nvSpPr>
        <p:spPr>
          <a:xfrm>
            <a:off x="0" y="1104729"/>
            <a:ext cx="11904956" cy="7989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3400" b="0" i="0" u="none" strike="noStrike" kern="1200" cap="none" spc="0" normalizeH="0" baseline="0" noProof="0" dirty="0">
                <a:ln>
                  <a:noFill/>
                </a:ln>
                <a:solidFill>
                  <a:srgbClr val="002B2A"/>
                </a:solidFill>
                <a:effectLst/>
                <a:uLnTx/>
                <a:uFillTx/>
                <a:latin typeface="Aleo" panose="00000500000000000000" pitchFamily="2" charset="-70"/>
                <a:ea typeface="+mj-ea"/>
                <a:cs typeface="+mj-cs"/>
              </a:rPr>
              <a:t>WP3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B2A"/>
                </a:solidFill>
                <a:effectLst/>
                <a:uLnTx/>
                <a:uFillTx/>
                <a:latin typeface="Aleo" panose="00000500000000000000" pitchFamily="2" charset="-70"/>
                <a:ea typeface="+mj-ea"/>
                <a:cs typeface="+mj-cs"/>
              </a:rPr>
              <a:t>. </a:t>
            </a:r>
            <a:r>
              <a:rPr kumimoji="0" lang="lt-LT" sz="3400" b="0" i="0" u="none" strike="noStrike" kern="1200" cap="none" spc="0" normalizeH="0" baseline="0" noProof="0" dirty="0">
                <a:ln>
                  <a:noFill/>
                </a:ln>
                <a:solidFill>
                  <a:srgbClr val="002B2A"/>
                </a:solidFill>
                <a:effectLst/>
                <a:uLnTx/>
                <a:uFillTx/>
                <a:latin typeface="Aleo" panose="00000500000000000000" pitchFamily="2" charset="-70"/>
                <a:ea typeface="+mj-ea"/>
                <a:cs typeface="+mj-cs"/>
              </a:rPr>
              <a:t>Griežlėms ir nykstantiems tilvikams tinkamų atvirų buveinių geros būklės palaikymas, ekstensyviai ūkininkaujant ir ganant galvijus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B2A"/>
              </a:solidFill>
              <a:effectLst/>
              <a:uLnTx/>
              <a:uFillTx/>
              <a:latin typeface="Aleo" panose="00000500000000000000" pitchFamily="2" charset="-70"/>
              <a:ea typeface="+mj-ea"/>
              <a:cs typeface="+mj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72BD63B-7383-17F0-5E10-03832ADEAB04}"/>
              </a:ext>
            </a:extLst>
          </p:cNvPr>
          <p:cNvSpPr txBox="1">
            <a:spLocks/>
          </p:cNvSpPr>
          <p:nvPr/>
        </p:nvSpPr>
        <p:spPr>
          <a:xfrm>
            <a:off x="555069" y="2728959"/>
            <a:ext cx="11081861" cy="4353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T3.1 Sąlygų kuriamiems tvariems galvijų ūkiams sudarymas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(LOD,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dalyvauja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visi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partneriai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T3.2 Mobilaus ganymo iniciatyvos sukūrimas ir pritaikymas  anksčiau atkurtų atvirų buveinių, kuriose nevykdoma joms palanki ūkinė veikla, palaikymui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(LAUA,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dalyvauja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visi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partneriai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19751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A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222A4D47-9114-4E3F-CCC3-694C4CE71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623" y="368301"/>
            <a:ext cx="3210097" cy="2599982"/>
          </a:xfrm>
        </p:spPr>
        <p:txBody>
          <a:bodyPr lIns="0" tIns="0" rIns="0" bIns="0" anchor="b">
            <a:noAutofit/>
          </a:bodyPr>
          <a:lstStyle/>
          <a:p>
            <a:pPr algn="l"/>
            <a:r>
              <a:rPr lang="en-LT" sz="20000" dirty="0">
                <a:solidFill>
                  <a:srgbClr val="C3D1C7"/>
                </a:solidFill>
                <a:latin typeface="Aleo" pitchFamily="2" charset="77"/>
              </a:rPr>
              <a:t>01</a:t>
            </a:r>
          </a:p>
        </p:txBody>
      </p:sp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E947D72B-4445-4AFA-A01C-3940E049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fld id="{94AA23C4-884F-2240-B8EB-189964B8E5D6}" type="slidenum">
              <a:rPr lang="en-LT" smtClean="0">
                <a:solidFill>
                  <a:srgbClr val="C3D1C7"/>
                </a:solidFill>
                <a:latin typeface="Aleo" pitchFamily="2" charset="77"/>
              </a:rPr>
              <a:t>2</a:t>
            </a:fld>
            <a:endParaRPr lang="en-LT" dirty="0">
              <a:solidFill>
                <a:srgbClr val="C3D1C7"/>
              </a:solidFill>
              <a:latin typeface="Aleo" pitchFamily="2" charset="77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0576AAF-9B3A-24C6-015A-BF5C83957756}"/>
              </a:ext>
            </a:extLst>
          </p:cNvPr>
          <p:cNvSpPr txBox="1">
            <a:spLocks/>
          </p:cNvSpPr>
          <p:nvPr/>
        </p:nvSpPr>
        <p:spPr>
          <a:xfrm>
            <a:off x="4257688" y="368302"/>
            <a:ext cx="3676623" cy="19247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dirty="0" err="1">
                <a:solidFill>
                  <a:srgbClr val="C3D1C7"/>
                </a:solidFill>
                <a:latin typeface="Aleo" pitchFamily="2" charset="77"/>
              </a:rPr>
              <a:t>Pagrindin</a:t>
            </a:r>
            <a:r>
              <a:rPr lang="lt-LT" sz="4000" dirty="0">
                <a:solidFill>
                  <a:srgbClr val="C3D1C7"/>
                </a:solidFill>
                <a:latin typeface="Aleo" pitchFamily="2" charset="77"/>
              </a:rPr>
              <a:t>ė projekto informacija</a:t>
            </a:r>
            <a:endParaRPr lang="en-LT" sz="4000" dirty="0">
              <a:solidFill>
                <a:srgbClr val="C3D1C7"/>
              </a:solidFill>
              <a:latin typeface="Aleo" pitchFamily="2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C4FEB44-AC68-E6B5-B473-638C4177224C}"/>
              </a:ext>
            </a:extLst>
          </p:cNvPr>
          <p:cNvCxnSpPr>
            <a:cxnSpLocks/>
          </p:cNvCxnSpPr>
          <p:nvPr/>
        </p:nvCxnSpPr>
        <p:spPr>
          <a:xfrm>
            <a:off x="3598247" y="340355"/>
            <a:ext cx="0" cy="1952679"/>
          </a:xfrm>
          <a:prstGeom prst="line">
            <a:avLst/>
          </a:prstGeom>
          <a:ln>
            <a:solidFill>
              <a:srgbClr val="C3D1C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7C010591-7435-4E69-D75A-36249777BA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962"/>
          <a:stretch/>
        </p:blipFill>
        <p:spPr>
          <a:xfrm>
            <a:off x="-25800" y="241688"/>
            <a:ext cx="12243600" cy="661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12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FD15010-9E24-D09B-BC49-1D680A08B7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690"/>
          <a:stretch/>
        </p:blipFill>
        <p:spPr>
          <a:xfrm>
            <a:off x="5361354" y="279400"/>
            <a:ext cx="6830646" cy="6578600"/>
          </a:xfrm>
          <a:prstGeom prst="rect">
            <a:avLst/>
          </a:prstGeom>
        </p:spPr>
      </p:pic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E947D72B-4445-4AFA-A01C-3940E049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A2A"/>
                </a:solidFill>
                <a:effectLst/>
                <a:uLnTx/>
                <a:uFillTx/>
                <a:latin typeface="Aleo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LT" sz="1200" b="0" i="0" u="none" strike="noStrike" kern="1200" cap="none" spc="0" normalizeH="0" baseline="0" noProof="0" dirty="0">
              <a:ln>
                <a:noFill/>
              </a:ln>
              <a:solidFill>
                <a:srgbClr val="002A2A"/>
              </a:solidFill>
              <a:effectLst/>
              <a:uLnTx/>
              <a:uFillTx/>
              <a:latin typeface="Aleo" pitchFamily="2" charset="77"/>
              <a:ea typeface="+mn-ea"/>
              <a:cs typeface="+mn-cs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47FF5BE9-6E83-D99C-B752-F7C3BA69D22C}"/>
              </a:ext>
            </a:extLst>
          </p:cNvPr>
          <p:cNvGraphicFramePr>
            <a:graphicFrameLocks noGrp="1"/>
          </p:cNvGraphicFramePr>
          <p:nvPr/>
        </p:nvGraphicFramePr>
        <p:xfrm>
          <a:off x="514350" y="367765"/>
          <a:ext cx="11118852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0650">
                  <a:extLst>
                    <a:ext uri="{9D8B030D-6E8A-4147-A177-3AD203B41FA5}">
                      <a16:colId xmlns:a16="http://schemas.microsoft.com/office/drawing/2014/main" val="3598346342"/>
                    </a:ext>
                  </a:extLst>
                </a:gridCol>
                <a:gridCol w="1151647">
                  <a:extLst>
                    <a:ext uri="{9D8B030D-6E8A-4147-A177-3AD203B41FA5}">
                      <a16:colId xmlns:a16="http://schemas.microsoft.com/office/drawing/2014/main" val="2816618640"/>
                    </a:ext>
                  </a:extLst>
                </a:gridCol>
                <a:gridCol w="1770434">
                  <a:extLst>
                    <a:ext uri="{9D8B030D-6E8A-4147-A177-3AD203B41FA5}">
                      <a16:colId xmlns:a16="http://schemas.microsoft.com/office/drawing/2014/main" val="1667331172"/>
                    </a:ext>
                  </a:extLst>
                </a:gridCol>
                <a:gridCol w="4266121">
                  <a:extLst>
                    <a:ext uri="{9D8B030D-6E8A-4147-A177-3AD203B41FA5}">
                      <a16:colId xmlns:a16="http://schemas.microsoft.com/office/drawing/2014/main" val="2967017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Projekto rezultatai (</a:t>
                      </a:r>
                      <a:r>
                        <a:rPr lang="lt-LT" sz="1400" dirty="0" err="1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Deliverables</a:t>
                      </a:r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Atsakingas partneris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Įgyvendinimo terminas (mėnuo)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Informacija apie įgyvendinimą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3523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Bendradarbiavimo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susitarimai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 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su ūkininkais dėl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2-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jų demonstracinių ūkių įrengimo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ANP</a:t>
                      </a:r>
                      <a:endParaRPr lang="lt-LT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12</a:t>
                      </a:r>
                      <a:endParaRPr lang="lt-LT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Vykdoma</a:t>
                      </a:r>
                      <a:endParaRPr lang="en-US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(</a:t>
                      </a:r>
                      <a:r>
                        <a:rPr lang="lt-LT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26/07/2023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</a:t>
                      </a:r>
                      <a:r>
                        <a:rPr lang="lt-LT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pasirašyta sutartis dėl I-</a:t>
                      </a:r>
                      <a:r>
                        <a:rPr lang="lt-LT" sz="1400" b="0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ojo</a:t>
                      </a:r>
                      <a:r>
                        <a:rPr lang="lt-LT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demonstracinio ūkio steigimo Kūrinių k., Švenčionių r. sav.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, </a:t>
                      </a:r>
                      <a:r>
                        <a:rPr lang="lt-LT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07/06/2024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sutar</a:t>
                      </a:r>
                      <a:r>
                        <a:rPr lang="lt-LT" sz="1400" b="0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tis</a:t>
                      </a:r>
                      <a:r>
                        <a:rPr lang="lt-LT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nutraukta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</a:t>
                      </a:r>
                      <a:r>
                        <a:rPr lang="lt-LT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dėl demonstracinio ūkininkavimo, tačiau sudarytos galimybės žemes ir infrastruktūrą panaudoti kito ūkio steigimui (33,7 ha).</a:t>
                      </a:r>
                      <a:endParaRPr lang="en-US" sz="1400" b="0" kern="1200" dirty="0">
                        <a:solidFill>
                          <a:schemeClr val="dk1"/>
                        </a:solidFill>
                        <a:effectLst/>
                        <a:latin typeface="Aleo" panose="00000500000000000000" pitchFamily="2" charset="-70"/>
                        <a:ea typeface="+mn-ea"/>
                        <a:cs typeface="+mn-cs"/>
                      </a:endParaRPr>
                    </a:p>
                    <a:p>
                      <a:r>
                        <a:rPr lang="lt-LT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12/07/2024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pasira</a:t>
                      </a:r>
                      <a:r>
                        <a:rPr lang="lt-LT" sz="1400" b="0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šyta</a:t>
                      </a:r>
                      <a:r>
                        <a:rPr lang="lt-LT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sutartis dėl demonstracinio ūkio steigimo </a:t>
                      </a:r>
                      <a:r>
                        <a:rPr lang="lt-LT" sz="1400" b="0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Biržijos</a:t>
                      </a:r>
                      <a:r>
                        <a:rPr lang="lt-LT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pievose, 40 ha)</a:t>
                      </a:r>
                      <a:endParaRPr lang="en-US" sz="1400" b="0" kern="1200" dirty="0">
                        <a:solidFill>
                          <a:schemeClr val="dk1"/>
                        </a:solidFill>
                        <a:effectLst/>
                        <a:latin typeface="Aleo" panose="00000500000000000000" pitchFamily="2" charset="-7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983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Bendradarbiavimo susitarimai su žemių savininkais / valdytojais dėl mobilaus ganymo iniciatyvos (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8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ganymo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plotai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)</a:t>
                      </a:r>
                      <a:endParaRPr lang="lt-LT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LOD</a:t>
                      </a:r>
                      <a:endParaRPr lang="lt-LT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12</a:t>
                      </a:r>
                      <a:endParaRPr lang="lt-LT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Vykdoma</a:t>
                      </a:r>
                      <a:endParaRPr lang="en-US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(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2023 m.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pasira</a:t>
                      </a:r>
                      <a:r>
                        <a:rPr lang="lt-LT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šyti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 5 susitarimai su žemių savininkais)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4303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0206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FD15010-9E24-D09B-BC49-1D680A08B7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690"/>
          <a:stretch/>
        </p:blipFill>
        <p:spPr>
          <a:xfrm>
            <a:off x="5361354" y="279400"/>
            <a:ext cx="6830646" cy="6578600"/>
          </a:xfrm>
          <a:prstGeom prst="rect">
            <a:avLst/>
          </a:prstGeom>
        </p:spPr>
      </p:pic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E947D72B-4445-4AFA-A01C-3940E049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A2A"/>
                </a:solidFill>
                <a:effectLst/>
                <a:uLnTx/>
                <a:uFillTx/>
                <a:latin typeface="Aleo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LT" sz="1200" b="0" i="0" u="none" strike="noStrike" kern="1200" cap="none" spc="0" normalizeH="0" baseline="0" noProof="0" dirty="0">
              <a:ln>
                <a:noFill/>
              </a:ln>
              <a:solidFill>
                <a:srgbClr val="002A2A"/>
              </a:solidFill>
              <a:effectLst/>
              <a:uLnTx/>
              <a:uFillTx/>
              <a:latin typeface="Aleo" pitchFamily="2" charset="77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25E6A0A-03E1-AFFB-9081-439A7D5ECC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999621"/>
              </p:ext>
            </p:extLst>
          </p:nvPr>
        </p:nvGraphicFramePr>
        <p:xfrm>
          <a:off x="138390" y="91440"/>
          <a:ext cx="11497798" cy="6979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11261">
                  <a:extLst>
                    <a:ext uri="{9D8B030D-6E8A-4147-A177-3AD203B41FA5}">
                      <a16:colId xmlns:a16="http://schemas.microsoft.com/office/drawing/2014/main" val="3598346342"/>
                    </a:ext>
                  </a:extLst>
                </a:gridCol>
                <a:gridCol w="1139327">
                  <a:extLst>
                    <a:ext uri="{9D8B030D-6E8A-4147-A177-3AD203B41FA5}">
                      <a16:colId xmlns:a16="http://schemas.microsoft.com/office/drawing/2014/main" val="2816618640"/>
                    </a:ext>
                  </a:extLst>
                </a:gridCol>
                <a:gridCol w="1681865">
                  <a:extLst>
                    <a:ext uri="{9D8B030D-6E8A-4147-A177-3AD203B41FA5}">
                      <a16:colId xmlns:a16="http://schemas.microsoft.com/office/drawing/2014/main" val="1667331172"/>
                    </a:ext>
                  </a:extLst>
                </a:gridCol>
                <a:gridCol w="5065345">
                  <a:extLst>
                    <a:ext uri="{9D8B030D-6E8A-4147-A177-3AD203B41FA5}">
                      <a16:colId xmlns:a16="http://schemas.microsoft.com/office/drawing/2014/main" val="2967017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Projekto pasiekimų etapai (</a:t>
                      </a:r>
                      <a:r>
                        <a:rPr lang="lt-LT" sz="1400" dirty="0" err="1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Milestones</a:t>
                      </a:r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Atsakingas partneris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Įgyvendinimo terminas (mėnuo)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Informacija apie įgyvendinimą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3523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Įrengta galvijų ūkių (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2)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 infrastruktūra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13</a:t>
                      </a:r>
                      <a:endParaRPr lang="lt-LT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Vykdoma</a:t>
                      </a:r>
                      <a:endParaRPr lang="en-US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(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2023 m. II </a:t>
                      </a:r>
                      <a:r>
                        <a:rPr lang="lt-LT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ketv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. įrengta infrastruktūra 33,7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 ha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demonstraciniam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 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ūkiui </a:t>
                      </a:r>
                      <a:r>
                        <a:rPr lang="lt-LT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Kūrinių k., Švenčionių r. sav., kurio žemės su </a:t>
                      </a:r>
                      <a:r>
                        <a:rPr lang="lt-LT" sz="1400" b="0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infrasktrūktura</a:t>
                      </a:r>
                      <a:r>
                        <a:rPr lang="lt-LT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lieka demonstracinio ūkininkavimo panaudojimui.</a:t>
                      </a:r>
                    </a:p>
                    <a:p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2024 m. V mėn. įrengta infrastruktūra 35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 ha 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de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monstraciniam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 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ūkiui </a:t>
                      </a:r>
                      <a:r>
                        <a:rPr lang="lt-LT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Biržijos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 pievose, 12/2024 pasirašyta sutartis su nauju ūkininku dėl I-</a:t>
                      </a:r>
                      <a:r>
                        <a:rPr lang="lt-LT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ojo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 demonstracinio ūkio įkūrimo)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983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Įkurti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2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demonstraciniai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 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ūkiai, užtikrinantis ekstensyvų galvijų ganymą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400 ha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plote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14</a:t>
                      </a:r>
                      <a:endParaRPr lang="lt-LT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Vykdoma</a:t>
                      </a:r>
                      <a:endParaRPr lang="lt-LT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  <a:p>
                      <a:r>
                        <a:rPr lang="lt-LT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(26/07/2023 įkurtas I-</a:t>
                      </a:r>
                      <a:r>
                        <a:rPr lang="lt-LT" sz="1400" b="0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asis</a:t>
                      </a:r>
                      <a:r>
                        <a:rPr lang="lt-LT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demonstracinis ūkis Kūrinių k., Švenčionių r. sav. (žemės sklype iškirsti ir pašalinti iš jo menkaverčiai medžiai ir krūmai, įrengtas gyvulių aptvaras, perduotos „</a:t>
                      </a:r>
                      <a:r>
                        <a:rPr lang="lt-LT" sz="1400" b="0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Angus</a:t>
                      </a:r>
                      <a:r>
                        <a:rPr lang="lt-LT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“ veislės 24 veršingos telyčios, 1 bulius. 07/06/2024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sutar</a:t>
                      </a:r>
                      <a:r>
                        <a:rPr lang="lt-LT" sz="1400" b="0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tis</a:t>
                      </a:r>
                      <a:r>
                        <a:rPr lang="lt-LT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nutraukta, tačiau sudarytos galimybės žemes ir infrastruktūrą panaudoti kito ūkio steigimui ar mobiliam ganymui (33,7 ha). </a:t>
                      </a:r>
                    </a:p>
                    <a:p>
                      <a:r>
                        <a:rPr lang="lt-LT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12/2024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pasira</a:t>
                      </a:r>
                      <a:r>
                        <a:rPr lang="lt-LT" sz="1400" b="0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šyta</a:t>
                      </a:r>
                      <a:r>
                        <a:rPr lang="lt-LT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sutartis dėl demonstracinio ūkio steigimo </a:t>
                      </a:r>
                      <a:r>
                        <a:rPr lang="lt-LT" sz="1400" b="0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Biržijos</a:t>
                      </a:r>
                      <a:r>
                        <a:rPr lang="lt-LT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pievose, 35 ha, perduota 25 galvijų motininė banda)</a:t>
                      </a:r>
                      <a:endParaRPr lang="lt-LT" sz="1400" b="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4303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Įrengtos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240 ha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ploto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 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mobilaus ganymo ganyklos, kuriose paleistos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4-ios 80-ies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galvij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ų bandos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L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AUA</a:t>
                      </a:r>
                      <a:endParaRPr lang="lt-LT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14</a:t>
                      </a:r>
                      <a:endParaRPr lang="lt-LT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Vykdoma </a:t>
                      </a:r>
                    </a:p>
                    <a:p>
                      <a:r>
                        <a:rPr lang="lt-LT" sz="140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(03/2023 įsigyta 80 galvijų banda, 29/09/2023 ilgalaikiai galvijų ganymo aptvarai įrengti </a:t>
                      </a:r>
                      <a:r>
                        <a:rPr lang="lt-LT" sz="1400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Rūgalių</a:t>
                      </a:r>
                      <a:r>
                        <a:rPr lang="lt-LT" sz="140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k., Šilutės r. sav. (2 ganymo plotai, 140 ha), Ginučių k., Ignalinos r. (1 ganymo plotas, </a:t>
                      </a:r>
                      <a:r>
                        <a:rPr lang="lt-LT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18,2 ha), </a:t>
                      </a:r>
                      <a:r>
                        <a:rPr lang="lt-LT" sz="1400" b="0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Bobėnų</a:t>
                      </a:r>
                      <a:r>
                        <a:rPr lang="lt-LT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k., Ignalinos r . (2 ganymo plotai, 58,7 ha)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, </a:t>
                      </a:r>
                      <a:r>
                        <a:rPr lang="lt-LT" sz="1400" b="0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Žemaitiškių</a:t>
                      </a:r>
                      <a:r>
                        <a:rPr lang="lt-LT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pievose, Ignalinos r. (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1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ganymo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plotas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, 18 ha);</a:t>
                      </a:r>
                      <a:r>
                        <a:rPr lang="lt-LT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20/05/2024 – </a:t>
                      </a:r>
                      <a:r>
                        <a:rPr lang="lt-LT" sz="1400" b="0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Biržijos</a:t>
                      </a:r>
                      <a:r>
                        <a:rPr lang="lt-LT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pievose, Švenčionių r. (2 ganymo plotai, 33 ha), </a:t>
                      </a:r>
                      <a:r>
                        <a:rPr lang="lt-LT" sz="1400" b="1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viso 2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67,90</a:t>
                      </a:r>
                      <a:r>
                        <a:rPr lang="lt-LT" sz="1400" b="1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ha</a:t>
                      </a:r>
                      <a:r>
                        <a:rPr lang="lt-LT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. 2024 m. II </a:t>
                      </a:r>
                      <a:r>
                        <a:rPr lang="lt-LT" sz="1400" b="0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ketv</a:t>
                      </a:r>
                      <a:r>
                        <a:rPr lang="lt-LT" sz="1400" b="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. įrengtas laikinas aptvaras Sartų RP (31 ha).</a:t>
                      </a:r>
                      <a:endParaRPr lang="lt-LT" sz="1400" b="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062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1247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2BA51A-1F61-126C-4D98-929A72E86E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000" y="-23959"/>
            <a:ext cx="12243600" cy="6907949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60CCBAD-938C-51D2-AE66-94FFBFDE6B36}"/>
              </a:ext>
            </a:extLst>
          </p:cNvPr>
          <p:cNvSpPr/>
          <p:nvPr/>
        </p:nvSpPr>
        <p:spPr>
          <a:xfrm>
            <a:off x="173467" y="299423"/>
            <a:ext cx="4389008" cy="718590"/>
          </a:xfrm>
          <a:prstGeom prst="roundRect">
            <a:avLst>
              <a:gd name="adj" fmla="val 10032"/>
            </a:avLst>
          </a:prstGeom>
          <a:solidFill>
            <a:srgbClr val="002A2A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FB7CD-10F0-E348-B4C8-DAC1CC08F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567" y="481365"/>
            <a:ext cx="4528129" cy="1289786"/>
          </a:xfrm>
        </p:spPr>
        <p:txBody>
          <a:bodyPr lIns="0" tIns="0" rIns="0" bIns="0" anchor="t">
            <a:noAutofit/>
          </a:bodyPr>
          <a:lstStyle/>
          <a:p>
            <a:pPr algn="l"/>
            <a:r>
              <a:rPr lang="en-US" sz="1600" dirty="0" err="1">
                <a:solidFill>
                  <a:srgbClr val="C2D6CA"/>
                </a:solidFill>
                <a:latin typeface="Aleo" pitchFamily="2" charset="77"/>
              </a:rPr>
              <a:t>Motinin</a:t>
            </a:r>
            <a:r>
              <a:rPr lang="lt-LT" sz="1600" dirty="0">
                <a:solidFill>
                  <a:srgbClr val="C2D6CA"/>
                </a:solidFill>
                <a:latin typeface="Aleo" pitchFamily="2" charset="77"/>
              </a:rPr>
              <a:t>ė „</a:t>
            </a:r>
            <a:r>
              <a:rPr lang="lt-LT" sz="1600" dirty="0" err="1">
                <a:solidFill>
                  <a:srgbClr val="C2D6CA"/>
                </a:solidFill>
                <a:latin typeface="Aleo" pitchFamily="2" charset="77"/>
              </a:rPr>
              <a:t>Angus</a:t>
            </a:r>
            <a:r>
              <a:rPr lang="lt-LT" sz="1600" dirty="0">
                <a:solidFill>
                  <a:srgbClr val="C2D6CA"/>
                </a:solidFill>
                <a:latin typeface="Aleo" pitchFamily="2" charset="77"/>
              </a:rPr>
              <a:t>“ galvijų banda Svylos pievose</a:t>
            </a:r>
            <a:br>
              <a:rPr lang="en-GB" sz="1600" dirty="0">
                <a:solidFill>
                  <a:srgbClr val="C2D6CA"/>
                </a:solidFill>
                <a:latin typeface="Aleo" pitchFamily="2" charset="77"/>
              </a:rPr>
            </a:br>
            <a:endParaRPr lang="en-GB" sz="1600" dirty="0">
              <a:solidFill>
                <a:srgbClr val="C2D6CA"/>
              </a:solidFill>
              <a:latin typeface="Aleo" pitchFamily="2" charset="77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314040E2-B08A-232E-96DB-AE32258713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5800" y="-5385600"/>
            <a:ext cx="12243600" cy="12243600"/>
          </a:xfrm>
          <a:prstGeom prst="rect">
            <a:avLst/>
          </a:prstGeom>
        </p:spPr>
      </p:pic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A0B47DA4-25C1-67CF-CBB0-3AC199A7B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Number Placeholder 20">
            <a:extLst>
              <a:ext uri="{FF2B5EF4-FFF2-40B4-BE49-F238E27FC236}">
                <a16:creationId xmlns:a16="http://schemas.microsoft.com/office/drawing/2014/main" id="{3D8C816B-FD15-0BF8-106F-9EB2BFFD8AA4}"/>
              </a:ext>
            </a:extLst>
          </p:cNvPr>
          <p:cNvSpPr txBox="1">
            <a:spLocks/>
          </p:cNvSpPr>
          <p:nvPr/>
        </p:nvSpPr>
        <p:spPr>
          <a:xfrm>
            <a:off x="9077325" y="6251186"/>
            <a:ext cx="27432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L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A2A"/>
                </a:solidFill>
                <a:effectLst/>
                <a:uLnTx/>
                <a:uFillTx/>
                <a:latin typeface="Aleo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LT" sz="1200" b="0" i="0" u="none" strike="noStrike" kern="1200" cap="none" spc="0" normalizeH="0" baseline="0" noProof="0" dirty="0">
              <a:ln>
                <a:noFill/>
              </a:ln>
              <a:solidFill>
                <a:srgbClr val="002A2A"/>
              </a:solidFill>
              <a:effectLst/>
              <a:uLnTx/>
              <a:uFillTx/>
              <a:latin typeface="Aleo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739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2BA51A-1F61-126C-4D98-929A72E86E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000" y="-23959"/>
            <a:ext cx="12243600" cy="6907949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60CCBAD-938C-51D2-AE66-94FFBFDE6B36}"/>
              </a:ext>
            </a:extLst>
          </p:cNvPr>
          <p:cNvSpPr/>
          <p:nvPr/>
        </p:nvSpPr>
        <p:spPr>
          <a:xfrm>
            <a:off x="7587635" y="241689"/>
            <a:ext cx="4269404" cy="718590"/>
          </a:xfrm>
          <a:prstGeom prst="roundRect">
            <a:avLst>
              <a:gd name="adj" fmla="val 10032"/>
            </a:avLst>
          </a:prstGeom>
          <a:solidFill>
            <a:srgbClr val="002A2A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FB7CD-10F0-E348-B4C8-DAC1CC08F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49130" y="436231"/>
            <a:ext cx="4071395" cy="1289786"/>
          </a:xfrm>
        </p:spPr>
        <p:txBody>
          <a:bodyPr lIns="0" tIns="0" rIns="0" bIns="0" anchor="t">
            <a:noAutofit/>
          </a:bodyPr>
          <a:lstStyle/>
          <a:p>
            <a:pPr algn="l"/>
            <a:r>
              <a:rPr lang="lt-LT" sz="2000" dirty="0">
                <a:solidFill>
                  <a:srgbClr val="C2D6CA"/>
                </a:solidFill>
                <a:latin typeface="Aleo" pitchFamily="2" charset="77"/>
              </a:rPr>
              <a:t>Įrengta galvijų ūkių infrastruktūra</a:t>
            </a:r>
            <a:br>
              <a:rPr lang="en-GB" sz="2000" dirty="0">
                <a:solidFill>
                  <a:srgbClr val="C2D6CA"/>
                </a:solidFill>
                <a:latin typeface="Aleo" pitchFamily="2" charset="77"/>
              </a:rPr>
            </a:br>
            <a:endParaRPr lang="en-GB" sz="2000" dirty="0">
              <a:solidFill>
                <a:srgbClr val="C2D6CA"/>
              </a:solidFill>
              <a:latin typeface="Aleo" pitchFamily="2" charset="77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314040E2-B08A-232E-96DB-AE3225871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5800" y="-5385600"/>
            <a:ext cx="12243600" cy="12243600"/>
          </a:xfrm>
          <a:prstGeom prst="rect">
            <a:avLst/>
          </a:prstGeom>
        </p:spPr>
      </p:pic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A0B47DA4-25C1-67CF-CBB0-3AC199A7B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Number Placeholder 20">
            <a:extLst>
              <a:ext uri="{FF2B5EF4-FFF2-40B4-BE49-F238E27FC236}">
                <a16:creationId xmlns:a16="http://schemas.microsoft.com/office/drawing/2014/main" id="{3D8C816B-FD15-0BF8-106F-9EB2BFFD8AA4}"/>
              </a:ext>
            </a:extLst>
          </p:cNvPr>
          <p:cNvSpPr txBox="1">
            <a:spLocks/>
          </p:cNvSpPr>
          <p:nvPr/>
        </p:nvSpPr>
        <p:spPr>
          <a:xfrm>
            <a:off x="9077325" y="6251186"/>
            <a:ext cx="27432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L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A2A"/>
                </a:solidFill>
                <a:effectLst/>
                <a:uLnTx/>
                <a:uFillTx/>
                <a:latin typeface="Aleo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LT" sz="1200" b="0" i="0" u="none" strike="noStrike" kern="1200" cap="none" spc="0" normalizeH="0" baseline="0" noProof="0" dirty="0">
              <a:ln>
                <a:noFill/>
              </a:ln>
              <a:solidFill>
                <a:srgbClr val="002A2A"/>
              </a:solidFill>
              <a:effectLst/>
              <a:uLnTx/>
              <a:uFillTx/>
              <a:latin typeface="Aleo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17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2BA51A-1F61-126C-4D98-929A72E86E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600" y="0"/>
            <a:ext cx="12247200" cy="688399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60CCBAD-938C-51D2-AE66-94FFBFDE6B36}"/>
              </a:ext>
            </a:extLst>
          </p:cNvPr>
          <p:cNvSpPr/>
          <p:nvPr/>
        </p:nvSpPr>
        <p:spPr>
          <a:xfrm>
            <a:off x="173467" y="276961"/>
            <a:ext cx="4269404" cy="718590"/>
          </a:xfrm>
          <a:prstGeom prst="roundRect">
            <a:avLst>
              <a:gd name="adj" fmla="val 10032"/>
            </a:avLst>
          </a:prstGeom>
          <a:solidFill>
            <a:srgbClr val="002A2A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FB7CD-10F0-E348-B4C8-DAC1CC08F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471" y="397997"/>
            <a:ext cx="4071395" cy="1289786"/>
          </a:xfrm>
        </p:spPr>
        <p:txBody>
          <a:bodyPr lIns="0" tIns="0" rIns="0" bIns="0" anchor="t">
            <a:noAutofit/>
          </a:bodyPr>
          <a:lstStyle/>
          <a:p>
            <a:pPr algn="l"/>
            <a:r>
              <a:rPr lang="lt-LT" sz="1800" dirty="0">
                <a:solidFill>
                  <a:srgbClr val="C2D6CA"/>
                </a:solidFill>
                <a:latin typeface="Aleo" pitchFamily="2" charset="77"/>
              </a:rPr>
              <a:t>Mobilaus ganymo ganykla </a:t>
            </a:r>
            <a:r>
              <a:rPr lang="lt-LT" sz="1800" dirty="0" err="1">
                <a:solidFill>
                  <a:srgbClr val="C2D6CA"/>
                </a:solidFill>
                <a:latin typeface="Aleo" pitchFamily="2" charset="77"/>
              </a:rPr>
              <a:t>Tulkiaragės</a:t>
            </a:r>
            <a:r>
              <a:rPr lang="lt-LT" sz="1800" dirty="0">
                <a:solidFill>
                  <a:srgbClr val="C2D6CA"/>
                </a:solidFill>
                <a:latin typeface="Aleo" pitchFamily="2" charset="77"/>
              </a:rPr>
              <a:t> polderio pievose</a:t>
            </a:r>
            <a:endParaRPr lang="en-GB" sz="1800" dirty="0">
              <a:solidFill>
                <a:srgbClr val="C2D6CA"/>
              </a:solidFill>
              <a:latin typeface="Aleo" pitchFamily="2" charset="77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314040E2-B08A-232E-96DB-AE3225871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5800" y="-5385600"/>
            <a:ext cx="12243600" cy="12243600"/>
          </a:xfrm>
          <a:prstGeom prst="rect">
            <a:avLst/>
          </a:prstGeom>
        </p:spPr>
      </p:pic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A0B47DA4-25C1-67CF-CBB0-3AC199A7B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Number Placeholder 20">
            <a:extLst>
              <a:ext uri="{FF2B5EF4-FFF2-40B4-BE49-F238E27FC236}">
                <a16:creationId xmlns:a16="http://schemas.microsoft.com/office/drawing/2014/main" id="{3D8C816B-FD15-0BF8-106F-9EB2BFFD8AA4}"/>
              </a:ext>
            </a:extLst>
          </p:cNvPr>
          <p:cNvSpPr txBox="1">
            <a:spLocks/>
          </p:cNvSpPr>
          <p:nvPr/>
        </p:nvSpPr>
        <p:spPr>
          <a:xfrm>
            <a:off x="9077325" y="6251186"/>
            <a:ext cx="27432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L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A2A"/>
                </a:solidFill>
                <a:effectLst/>
                <a:uLnTx/>
                <a:uFillTx/>
                <a:latin typeface="Aleo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LT" sz="1200" b="0" i="0" u="none" strike="noStrike" kern="1200" cap="none" spc="0" normalizeH="0" baseline="0" noProof="0" dirty="0">
              <a:ln>
                <a:noFill/>
              </a:ln>
              <a:solidFill>
                <a:srgbClr val="002A2A"/>
              </a:solidFill>
              <a:effectLst/>
              <a:uLnTx/>
              <a:uFillTx/>
              <a:latin typeface="Aleo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775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FD15010-9E24-D09B-BC49-1D680A08B7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690"/>
          <a:stretch/>
        </p:blipFill>
        <p:spPr>
          <a:xfrm>
            <a:off x="5361354" y="279400"/>
            <a:ext cx="6830646" cy="6578600"/>
          </a:xfrm>
          <a:prstGeom prst="rect">
            <a:avLst/>
          </a:prstGeom>
        </p:spPr>
      </p:pic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E947D72B-4445-4AFA-A01C-3940E049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A2A"/>
                </a:solidFill>
                <a:effectLst/>
                <a:uLnTx/>
                <a:uFillTx/>
                <a:latin typeface="Aleo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LT" sz="1200" b="0" i="0" u="none" strike="noStrike" kern="1200" cap="none" spc="0" normalizeH="0" baseline="0" noProof="0" dirty="0">
              <a:ln>
                <a:noFill/>
              </a:ln>
              <a:solidFill>
                <a:srgbClr val="002A2A"/>
              </a:solidFill>
              <a:effectLst/>
              <a:uLnTx/>
              <a:uFillTx/>
              <a:latin typeface="Aleo" pitchFamily="2" charset="77"/>
              <a:ea typeface="+mn-ea"/>
              <a:cs typeface="+mn-cs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307D482-47F7-76BE-846D-3452AF750F06}"/>
              </a:ext>
            </a:extLst>
          </p:cNvPr>
          <p:cNvSpPr txBox="1">
            <a:spLocks/>
          </p:cNvSpPr>
          <p:nvPr/>
        </p:nvSpPr>
        <p:spPr>
          <a:xfrm>
            <a:off x="61385" y="55059"/>
            <a:ext cx="11904956" cy="7989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3400" b="0" i="0" u="none" strike="noStrike" kern="1200" cap="none" spc="0" normalizeH="0" baseline="0" noProof="0" dirty="0">
                <a:ln>
                  <a:noFill/>
                </a:ln>
                <a:solidFill>
                  <a:srgbClr val="002B2A"/>
                </a:solidFill>
                <a:effectLst/>
                <a:uLnTx/>
                <a:uFillTx/>
                <a:latin typeface="Aleo" panose="00000500000000000000" pitchFamily="2" charset="-70"/>
                <a:ea typeface="+mj-ea"/>
                <a:cs typeface="+mj-cs"/>
              </a:rPr>
              <a:t>WP4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B2A"/>
                </a:solidFill>
                <a:effectLst/>
                <a:uLnTx/>
                <a:uFillTx/>
                <a:latin typeface="Aleo" panose="00000500000000000000" pitchFamily="2" charset="-70"/>
                <a:ea typeface="+mj-ea"/>
                <a:cs typeface="+mj-cs"/>
              </a:rPr>
              <a:t>. </a:t>
            </a:r>
            <a:r>
              <a:rPr kumimoji="0" lang="lt-LT" sz="3400" b="0" i="0" u="none" strike="noStrike" kern="1200" cap="none" spc="0" normalizeH="0" baseline="0" noProof="0" dirty="0">
                <a:ln>
                  <a:noFill/>
                </a:ln>
                <a:solidFill>
                  <a:srgbClr val="002B2A"/>
                </a:solidFill>
                <a:effectLst/>
                <a:uLnTx/>
                <a:uFillTx/>
                <a:latin typeface="Aleo" panose="00000500000000000000" pitchFamily="2" charset="-70"/>
                <a:ea typeface="+mj-ea"/>
                <a:cs typeface="+mj-cs"/>
              </a:rPr>
              <a:t>Stebėsena ir vertinimas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B2A"/>
              </a:solidFill>
              <a:effectLst/>
              <a:uLnTx/>
              <a:uFillTx/>
              <a:latin typeface="Aleo" panose="00000500000000000000" pitchFamily="2" charset="-70"/>
              <a:ea typeface="+mj-ea"/>
              <a:cs typeface="+mj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72BD63B-7383-17F0-5E10-03832ADEAB04}"/>
              </a:ext>
            </a:extLst>
          </p:cNvPr>
          <p:cNvSpPr txBox="1">
            <a:spLocks/>
          </p:cNvSpPr>
          <p:nvPr/>
        </p:nvSpPr>
        <p:spPr>
          <a:xfrm>
            <a:off x="472932" y="1537060"/>
            <a:ext cx="11081861" cy="4353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T.4.1. Projekto veiklų ir su jomis susijusių rizikų stebėsena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(LOD, </a:t>
            </a: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dalyvauja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visi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partneriai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T4.2 Projekto poveikio saugomoms rūšims ir jų buveinėms </a:t>
            </a:r>
            <a:r>
              <a:rPr kumimoji="0" lang="lt-L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ex</a:t>
            </a: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-ante ir </a:t>
            </a:r>
            <a:r>
              <a:rPr kumimoji="0" lang="lt-L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ex-post</a:t>
            </a: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vertinimas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(LOD, ANP)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T4.3 Projekto poveikio vertinimas </a:t>
            </a:r>
            <a:r>
              <a:rPr kumimoji="0" lang="lt-L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ekosisteminėms</a:t>
            </a: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paslaugoms ir </a:t>
            </a:r>
            <a:r>
              <a:rPr kumimoji="0" lang="lt-L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socio</a:t>
            </a: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-ekonominėms sąlygoms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(LOD, </a:t>
            </a: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dalyvauja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visi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partneriai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T4.4 Specialių “KPI” monitoringo rodiklių stebėsena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(LOD, </a:t>
            </a: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dalyvauja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visi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partneriai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eo" panose="00000500000000000000" pitchFamily="2" charset="-70"/>
              <a:ea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511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FD15010-9E24-D09B-BC49-1D680A08B7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690"/>
          <a:stretch/>
        </p:blipFill>
        <p:spPr>
          <a:xfrm>
            <a:off x="5361354" y="279400"/>
            <a:ext cx="6830646" cy="6578600"/>
          </a:xfrm>
          <a:prstGeom prst="rect">
            <a:avLst/>
          </a:prstGeom>
        </p:spPr>
      </p:pic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E947D72B-4445-4AFA-A01C-3940E049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A2A"/>
                </a:solidFill>
                <a:effectLst/>
                <a:uLnTx/>
                <a:uFillTx/>
                <a:latin typeface="Aleo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LT" sz="1200" b="0" i="0" u="none" strike="noStrike" kern="1200" cap="none" spc="0" normalizeH="0" baseline="0" noProof="0" dirty="0">
              <a:ln>
                <a:noFill/>
              </a:ln>
              <a:solidFill>
                <a:srgbClr val="002A2A"/>
              </a:solidFill>
              <a:effectLst/>
              <a:uLnTx/>
              <a:uFillTx/>
              <a:latin typeface="Aleo" pitchFamily="2" charset="77"/>
              <a:ea typeface="+mn-ea"/>
              <a:cs typeface="+mn-cs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B22F26EB-BFC1-5709-4FFF-54A0AD4775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321396"/>
              </p:ext>
            </p:extLst>
          </p:nvPr>
        </p:nvGraphicFramePr>
        <p:xfrm>
          <a:off x="536574" y="76293"/>
          <a:ext cx="11118852" cy="673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0650">
                  <a:extLst>
                    <a:ext uri="{9D8B030D-6E8A-4147-A177-3AD203B41FA5}">
                      <a16:colId xmlns:a16="http://schemas.microsoft.com/office/drawing/2014/main" val="3598346342"/>
                    </a:ext>
                  </a:extLst>
                </a:gridCol>
                <a:gridCol w="1628776">
                  <a:extLst>
                    <a:ext uri="{9D8B030D-6E8A-4147-A177-3AD203B41FA5}">
                      <a16:colId xmlns:a16="http://schemas.microsoft.com/office/drawing/2014/main" val="2816618640"/>
                    </a:ext>
                  </a:extLst>
                </a:gridCol>
                <a:gridCol w="2779713">
                  <a:extLst>
                    <a:ext uri="{9D8B030D-6E8A-4147-A177-3AD203B41FA5}">
                      <a16:colId xmlns:a16="http://schemas.microsoft.com/office/drawing/2014/main" val="1667331172"/>
                    </a:ext>
                  </a:extLst>
                </a:gridCol>
                <a:gridCol w="2779713">
                  <a:extLst>
                    <a:ext uri="{9D8B030D-6E8A-4147-A177-3AD203B41FA5}">
                      <a16:colId xmlns:a16="http://schemas.microsoft.com/office/drawing/2014/main" val="2967017231"/>
                    </a:ext>
                  </a:extLst>
                </a:gridCol>
              </a:tblGrid>
              <a:tr h="445642"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Projekto rezultatai (</a:t>
                      </a:r>
                      <a:r>
                        <a:rPr lang="lt-LT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Deliverables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Atsakingas partneris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Įgyvendinimo terminas (mėnuo)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Informacija apie įgyvendinimą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3523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I-</a:t>
                      </a:r>
                      <a:r>
                        <a:rPr lang="lt-LT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ųjų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projekto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 metų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 pa</a:t>
                      </a:r>
                      <a:r>
                        <a:rPr lang="lt-LT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žangos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 ir rizikų vertinimo stebėsenos ataskaita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6</a:t>
                      </a:r>
                      <a:endParaRPr lang="lt-LT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latin typeface="Aleo" panose="00000500000000000000" pitchFamily="2" charset="-70"/>
                        </a:rPr>
                        <a:t>Įgyvendinta</a:t>
                      </a:r>
                    </a:p>
                    <a:p>
                      <a:endParaRPr lang="lt-LT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983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I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-</a:t>
                      </a:r>
                      <a:r>
                        <a:rPr lang="lt-LT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ųjų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projekto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 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metų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pa</a:t>
                      </a:r>
                      <a:r>
                        <a:rPr lang="lt-LT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žangos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 ir rizikų vertinimo stebėsenos ataskaita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LOD</a:t>
                      </a:r>
                      <a:endParaRPr lang="lt-LT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18</a:t>
                      </a:r>
                      <a:endParaRPr lang="lt-LT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Įgyvendinta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4303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leo" panose="00000500000000000000" pitchFamily="2" charset="-70"/>
                        </a:rPr>
                        <a:t>I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II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-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ųjų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projekto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metų 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pa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žangos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 ir rizikų vertinimo stebėsenos ataskaita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30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latin typeface="Aleo" panose="00000500000000000000" pitchFamily="2" charset="-70"/>
                        </a:rPr>
                        <a:t>Vykdoma</a:t>
                      </a:r>
                    </a:p>
                    <a:p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062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leo" panose="00000500000000000000" pitchFamily="2" charset="-70"/>
                        </a:rPr>
                        <a:t>IV-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ųjų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projekto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metų 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pa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žangos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 ir rizikų vertinimo stebėsenos ataskaita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LOD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42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latin typeface="Aleo" panose="00000500000000000000" pitchFamily="2" charset="-70"/>
                        </a:rPr>
                        <a:t>Nepradėta</a:t>
                      </a:r>
                    </a:p>
                    <a:p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0346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leo" panose="00000500000000000000" pitchFamily="2" charset="-70"/>
                        </a:rPr>
                        <a:t>V-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ųjų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projekto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metų 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pa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žangos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 ir rizikų vertinimo stebėsenos ataskaita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LOD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54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latin typeface="Aleo" panose="00000500000000000000" pitchFamily="2" charset="-70"/>
                        </a:rPr>
                        <a:t>Nepradėta</a:t>
                      </a:r>
                    </a:p>
                    <a:p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0215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latin typeface="Aleo" panose="00000500000000000000" pitchFamily="2" charset="-70"/>
                        </a:rPr>
                        <a:t>Galutin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ė projekto 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pa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žangos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 ir rizikų vertinimo stebėsenos ataskaita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64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latin typeface="Aleo" panose="00000500000000000000" pitchFamily="2" charset="-70"/>
                        </a:rPr>
                        <a:t>Nepradėta</a:t>
                      </a:r>
                    </a:p>
                    <a:p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783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I-</a:t>
                      </a:r>
                      <a:r>
                        <a:rPr lang="lt-LT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ųjų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projekto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 metų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projekto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poveikio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steb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ėsenos ataskaita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6</a:t>
                      </a:r>
                      <a:endParaRPr lang="lt-LT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Įgyvendinta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9384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I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-</a:t>
                      </a:r>
                      <a:r>
                        <a:rPr lang="lt-LT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ųjų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projekto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 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metų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projekto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poveikio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steb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ėsenos ataskaita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LOD</a:t>
                      </a:r>
                      <a:endParaRPr lang="lt-LT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18</a:t>
                      </a:r>
                      <a:endParaRPr lang="lt-LT" sz="1400" dirty="0">
                        <a:solidFill>
                          <a:schemeClr val="tx1"/>
                        </a:solidFill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solidFill>
                            <a:schemeClr val="tx1"/>
                          </a:solidFill>
                          <a:latin typeface="Aleo" panose="00000500000000000000" pitchFamily="2" charset="-70"/>
                        </a:rPr>
                        <a:t>Įgyvendinta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2018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leo" panose="00000500000000000000" pitchFamily="2" charset="-70"/>
                        </a:rPr>
                        <a:t>I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II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-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ųjų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projekto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metų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projekto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poveikio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steb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ėsenos ataskaita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30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latin typeface="Aleo" panose="00000500000000000000" pitchFamily="2" charset="-70"/>
                        </a:rPr>
                        <a:t>Vykdoma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633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leo" panose="00000500000000000000" pitchFamily="2" charset="-70"/>
                        </a:rPr>
                        <a:t>IV-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ųjų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projekto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metų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projekto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poveikio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steb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ėsenos ataskaita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LOD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42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latin typeface="Aleo" panose="00000500000000000000" pitchFamily="2" charset="-70"/>
                        </a:rPr>
                        <a:t>Nepradėta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725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leo" panose="00000500000000000000" pitchFamily="2" charset="-70"/>
                        </a:rPr>
                        <a:t>V-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ųjų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projekto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metų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projekto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poveikio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steb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ėsenos ataskaita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LOD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54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latin typeface="Aleo" panose="00000500000000000000" pitchFamily="2" charset="-70"/>
                        </a:rPr>
                        <a:t>Nepradėta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816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latin typeface="Aleo" panose="00000500000000000000" pitchFamily="2" charset="-70"/>
                        </a:rPr>
                        <a:t>Galutin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ė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projekto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poveikio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steb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ėsenos ataskaita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64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latin typeface="Aleo" panose="00000500000000000000" pitchFamily="2" charset="-70"/>
                        </a:rPr>
                        <a:t>Nepradėta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7378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0207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FD15010-9E24-D09B-BC49-1D680A08B7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690"/>
          <a:stretch/>
        </p:blipFill>
        <p:spPr>
          <a:xfrm>
            <a:off x="5361354" y="279400"/>
            <a:ext cx="6830646" cy="6578600"/>
          </a:xfrm>
          <a:prstGeom prst="rect">
            <a:avLst/>
          </a:prstGeom>
        </p:spPr>
      </p:pic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E947D72B-4445-4AFA-A01C-3940E049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A2A"/>
                </a:solidFill>
                <a:effectLst/>
                <a:uLnTx/>
                <a:uFillTx/>
                <a:latin typeface="Aleo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LT" sz="1200" b="0" i="0" u="none" strike="noStrike" kern="1200" cap="none" spc="0" normalizeH="0" baseline="0" noProof="0" dirty="0">
              <a:ln>
                <a:noFill/>
              </a:ln>
              <a:solidFill>
                <a:srgbClr val="002A2A"/>
              </a:solidFill>
              <a:effectLst/>
              <a:uLnTx/>
              <a:uFillTx/>
              <a:latin typeface="Aleo" pitchFamily="2" charset="77"/>
              <a:ea typeface="+mn-ea"/>
              <a:cs typeface="+mn-cs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0F5129F6-4882-8155-A1F8-DC99ED9471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639668"/>
              </p:ext>
            </p:extLst>
          </p:nvPr>
        </p:nvGraphicFramePr>
        <p:xfrm>
          <a:off x="422910" y="160683"/>
          <a:ext cx="11118852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0650">
                  <a:extLst>
                    <a:ext uri="{9D8B030D-6E8A-4147-A177-3AD203B41FA5}">
                      <a16:colId xmlns:a16="http://schemas.microsoft.com/office/drawing/2014/main" val="3598346342"/>
                    </a:ext>
                  </a:extLst>
                </a:gridCol>
                <a:gridCol w="1628776">
                  <a:extLst>
                    <a:ext uri="{9D8B030D-6E8A-4147-A177-3AD203B41FA5}">
                      <a16:colId xmlns:a16="http://schemas.microsoft.com/office/drawing/2014/main" val="2816618640"/>
                    </a:ext>
                  </a:extLst>
                </a:gridCol>
                <a:gridCol w="2779713">
                  <a:extLst>
                    <a:ext uri="{9D8B030D-6E8A-4147-A177-3AD203B41FA5}">
                      <a16:colId xmlns:a16="http://schemas.microsoft.com/office/drawing/2014/main" val="1667331172"/>
                    </a:ext>
                  </a:extLst>
                </a:gridCol>
                <a:gridCol w="2779713">
                  <a:extLst>
                    <a:ext uri="{9D8B030D-6E8A-4147-A177-3AD203B41FA5}">
                      <a16:colId xmlns:a16="http://schemas.microsoft.com/office/drawing/2014/main" val="2967017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lt-LT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Projekto rezultatai (</a:t>
                      </a:r>
                      <a:r>
                        <a:rPr lang="lt-LT" dirty="0" err="1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Deliverables</a:t>
                      </a:r>
                      <a:r>
                        <a:rPr lang="lt-LT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Atsakingas partneris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Įgyvendinimo terminas (mėnuo)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Informacija apie įgyvendinimą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3523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latin typeface="Aleo" panose="00000500000000000000" pitchFamily="2" charset="-70"/>
                        </a:rPr>
                        <a:t>Galutin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ė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projekto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poveikio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steb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ėsenos ataskaita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64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latin typeface="Aleo" panose="00000500000000000000" pitchFamily="2" charset="-70"/>
                        </a:rPr>
                        <a:t>Nepradėta</a:t>
                      </a:r>
                    </a:p>
                    <a:p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783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latin typeface="Aleo" panose="00000500000000000000" pitchFamily="2" charset="-70"/>
                        </a:rPr>
                        <a:t>Projekto poveikio vertinimo ekosistemų paslaugoms ir 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socio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-ekonominėms sąlygoms pradinė ataskaita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6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latin typeface="Aleo" panose="00000500000000000000" pitchFamily="2" charset="-70"/>
                        </a:rPr>
                        <a:t>Vykdoma</a:t>
                      </a:r>
                    </a:p>
                    <a:p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4712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latin typeface="Aleo" panose="00000500000000000000" pitchFamily="2" charset="-70"/>
                        </a:rPr>
                        <a:t>Projekto poveikio vertinimo ekosistemų paslaugoms ir 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socio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-ekonominėms sąlygoms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vidurio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laikotarpio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ataskaita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LOD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30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latin typeface="Aleo" panose="00000500000000000000" pitchFamily="2" charset="-70"/>
                        </a:rPr>
                        <a:t>Nepradėta</a:t>
                      </a:r>
                    </a:p>
                    <a:p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6520770"/>
                  </a:ext>
                </a:extLst>
              </a:tr>
              <a:tr h="5721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latin typeface="Aleo" panose="00000500000000000000" pitchFamily="2" charset="-70"/>
                        </a:rPr>
                        <a:t>Projekto poveikio vertinimo ekosistemų paslaugoms ir 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socio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-ekonominėms sąlygoms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galutin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ė ataskaita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64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latin typeface="Aleo" panose="00000500000000000000" pitchFamily="2" charset="-70"/>
                        </a:rPr>
                        <a:t>Nepradėta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2536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leo" panose="00000500000000000000" pitchFamily="2" charset="-70"/>
                        </a:rPr>
                        <a:t>KPI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indikatori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ų pasiekimų reikšmės, pateiktos KPI sistemoje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Įgyvendinta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3495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leo" panose="00000500000000000000" pitchFamily="2" charset="-70"/>
                        </a:rPr>
                        <a:t>KPI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indikatori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ų pasiekimų reikšmės, pateiktos KPI sistemoje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64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latin typeface="Aleo" panose="00000500000000000000" pitchFamily="2" charset="-70"/>
                        </a:rPr>
                        <a:t>Nepradėta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30511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2318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FD15010-9E24-D09B-BC49-1D680A08B7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690"/>
          <a:stretch/>
        </p:blipFill>
        <p:spPr>
          <a:xfrm>
            <a:off x="5361354" y="279400"/>
            <a:ext cx="6830646" cy="6578600"/>
          </a:xfrm>
          <a:prstGeom prst="rect">
            <a:avLst/>
          </a:prstGeom>
        </p:spPr>
      </p:pic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E947D72B-4445-4AFA-A01C-3940E049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A2A"/>
                </a:solidFill>
                <a:effectLst/>
                <a:uLnTx/>
                <a:uFillTx/>
                <a:latin typeface="Aleo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LT" sz="1200" b="0" i="0" u="none" strike="noStrike" kern="1200" cap="none" spc="0" normalizeH="0" baseline="0" noProof="0" dirty="0">
              <a:ln>
                <a:noFill/>
              </a:ln>
              <a:solidFill>
                <a:srgbClr val="002A2A"/>
              </a:solidFill>
              <a:effectLst/>
              <a:uLnTx/>
              <a:uFillTx/>
              <a:latin typeface="Aleo" pitchFamily="2" charset="77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908EAB8-5BC0-B5C5-831A-808C636914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267596"/>
              </p:ext>
            </p:extLst>
          </p:nvPr>
        </p:nvGraphicFramePr>
        <p:xfrm>
          <a:off x="319042" y="1176064"/>
          <a:ext cx="11118852" cy="1981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30650">
                  <a:extLst>
                    <a:ext uri="{9D8B030D-6E8A-4147-A177-3AD203B41FA5}">
                      <a16:colId xmlns:a16="http://schemas.microsoft.com/office/drawing/2014/main" val="3598346342"/>
                    </a:ext>
                  </a:extLst>
                </a:gridCol>
                <a:gridCol w="1628776">
                  <a:extLst>
                    <a:ext uri="{9D8B030D-6E8A-4147-A177-3AD203B41FA5}">
                      <a16:colId xmlns:a16="http://schemas.microsoft.com/office/drawing/2014/main" val="2816618640"/>
                    </a:ext>
                  </a:extLst>
                </a:gridCol>
                <a:gridCol w="2779713">
                  <a:extLst>
                    <a:ext uri="{9D8B030D-6E8A-4147-A177-3AD203B41FA5}">
                      <a16:colId xmlns:a16="http://schemas.microsoft.com/office/drawing/2014/main" val="1667331172"/>
                    </a:ext>
                  </a:extLst>
                </a:gridCol>
                <a:gridCol w="2779713">
                  <a:extLst>
                    <a:ext uri="{9D8B030D-6E8A-4147-A177-3AD203B41FA5}">
                      <a16:colId xmlns:a16="http://schemas.microsoft.com/office/drawing/2014/main" val="2967017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Projekto pasiekimų etapai (</a:t>
                      </a:r>
                      <a:r>
                        <a:rPr lang="lt-LT" sz="1400" dirty="0" err="1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Milestones</a:t>
                      </a:r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Atsakingas partneris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Įgyvendinimo terminas (mėnuo)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Informacija apie įgyvendinimą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3523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Įdarbint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i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ar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įsigytos reikalingų ekspertų paslaugos projekto veiklų 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Ex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-ante ir 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ex-post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 situacijos įvertinimui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4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Įvykdyta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983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Įsigytos reikalingų ekspertų paslaugos projekto poveikio vertinimui ekosistemų 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palsaugoms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 ir 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socio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-ekonominėms sąlygoms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4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Įvykdyta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4303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6738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C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5B5939-15EC-D0D1-52C9-64D0451E7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7625912-4993-011E-1580-6F4025B5FE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690"/>
          <a:stretch/>
        </p:blipFill>
        <p:spPr>
          <a:xfrm>
            <a:off x="5361354" y="279400"/>
            <a:ext cx="6830646" cy="6578600"/>
          </a:xfrm>
          <a:prstGeom prst="rect">
            <a:avLst/>
          </a:prstGeom>
        </p:spPr>
      </p:pic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E8432FF7-F654-BAC5-FFE2-26882921D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A2A"/>
                </a:solidFill>
                <a:effectLst/>
                <a:uLnTx/>
                <a:uFillTx/>
                <a:latin typeface="Aleo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LT" sz="1200" b="0" i="0" u="none" strike="noStrike" kern="1200" cap="none" spc="0" normalizeH="0" baseline="0" noProof="0" dirty="0">
              <a:ln>
                <a:noFill/>
              </a:ln>
              <a:solidFill>
                <a:srgbClr val="002A2A"/>
              </a:solidFill>
              <a:effectLst/>
              <a:uLnTx/>
              <a:uFillTx/>
              <a:latin typeface="Aleo" pitchFamily="2" charset="77"/>
              <a:ea typeface="+mn-ea"/>
              <a:cs typeface="+mn-cs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05AFD8ED-0048-64C5-1432-E7D6DED4C071}"/>
              </a:ext>
            </a:extLst>
          </p:cNvPr>
          <p:cNvSpPr txBox="1">
            <a:spLocks/>
          </p:cNvSpPr>
          <p:nvPr/>
        </p:nvSpPr>
        <p:spPr>
          <a:xfrm>
            <a:off x="61385" y="55059"/>
            <a:ext cx="11904956" cy="7989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B2A"/>
              </a:solidFill>
              <a:effectLst/>
              <a:uLnTx/>
              <a:uFillTx/>
              <a:latin typeface="Aleo" panose="00000500000000000000" pitchFamily="2" charset="-70"/>
              <a:ea typeface="+mj-ea"/>
              <a:cs typeface="+mj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FA8C8EC-1578-E5CC-532B-02752E380166}"/>
              </a:ext>
            </a:extLst>
          </p:cNvPr>
          <p:cNvSpPr txBox="1">
            <a:spLocks/>
          </p:cNvSpPr>
          <p:nvPr/>
        </p:nvSpPr>
        <p:spPr>
          <a:xfrm>
            <a:off x="472932" y="1039536"/>
            <a:ext cx="11081861" cy="52116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GB" sz="1600" dirty="0">
                <a:latin typeface="Aleo" panose="00000500000000000000" pitchFamily="2" charset="-70"/>
              </a:rPr>
              <a:t>Projekto </a:t>
            </a:r>
            <a:r>
              <a:rPr lang="en-GB" sz="1600" dirty="0" err="1">
                <a:latin typeface="Aleo" panose="00000500000000000000" pitchFamily="2" charset="-70"/>
              </a:rPr>
              <a:t>teritorijose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atliktų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ornitofaunos</a:t>
            </a:r>
            <a:r>
              <a:rPr lang="en-GB" sz="1600" dirty="0">
                <a:latin typeface="Aleo" panose="00000500000000000000" pitchFamily="2" charset="-70"/>
              </a:rPr>
              <a:t>, </a:t>
            </a:r>
            <a:r>
              <a:rPr lang="en-GB" sz="1600" dirty="0" err="1">
                <a:latin typeface="Aleo" panose="00000500000000000000" pitchFamily="2" charset="-70"/>
              </a:rPr>
              <a:t>augalijos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ir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entomofaunos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įvertinimas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rodo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didelę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kompleksinę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tiriamų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teritorijų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gamtinę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vertę</a:t>
            </a:r>
            <a:r>
              <a:rPr lang="en-GB" sz="1600" dirty="0">
                <a:latin typeface="Aleo" panose="00000500000000000000" pitchFamily="2" charset="-70"/>
              </a:rPr>
              <a:t>. </a:t>
            </a:r>
            <a:r>
              <a:rPr lang="en-GB" sz="1600" dirty="0" err="1">
                <a:latin typeface="Aleo" panose="00000500000000000000" pitchFamily="2" charset="-70"/>
              </a:rPr>
              <a:t>Rezultatai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atskleidžia</a:t>
            </a:r>
            <a:r>
              <a:rPr lang="en-GB" sz="1600" dirty="0">
                <a:latin typeface="Aleo" panose="00000500000000000000" pitchFamily="2" charset="-70"/>
              </a:rPr>
              <a:t>, </a:t>
            </a:r>
            <a:r>
              <a:rPr lang="en-GB" sz="1600" dirty="0" err="1">
                <a:latin typeface="Aleo" panose="00000500000000000000" pitchFamily="2" charset="-70"/>
              </a:rPr>
              <a:t>kad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daugelis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tirtų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teritorijų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pasižymi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svarbiomis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sąlygomis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retų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ir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nykstančių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rūšių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apsaugai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bei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vertingų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buveinių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išsaugojimui</a:t>
            </a:r>
            <a:r>
              <a:rPr lang="en-GB" sz="1600" dirty="0">
                <a:latin typeface="Aleo" panose="00000500000000000000" pitchFamily="2" charset="-70"/>
              </a:rPr>
              <a:t>. </a:t>
            </a:r>
            <a:r>
              <a:rPr lang="en-GB" sz="1600" dirty="0" err="1">
                <a:latin typeface="Aleo" panose="00000500000000000000" pitchFamily="2" charset="-70"/>
              </a:rPr>
              <a:t>Tyrėjų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išvados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pagrindžia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vykdomų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tvarkymo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darbų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ir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ūkininkavimo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režimo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svarbą</a:t>
            </a:r>
            <a:r>
              <a:rPr lang="en-GB" sz="1600" dirty="0">
                <a:latin typeface="Aleo" panose="00000500000000000000" pitchFamily="2" charset="-70"/>
              </a:rPr>
              <a:t>, </a:t>
            </a:r>
            <a:r>
              <a:rPr lang="en-GB" sz="1600" dirty="0" err="1">
                <a:latin typeface="Aleo" panose="00000500000000000000" pitchFamily="2" charset="-70"/>
              </a:rPr>
              <a:t>todėl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projekto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metu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diegiamas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ekstensyvus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ūkininkavimo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režimas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pagrįstai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laikomas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su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biologinės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įvairovės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apsauga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derančia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teritorijų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tvarkymo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priemone</a:t>
            </a:r>
            <a:r>
              <a:rPr lang="en-GB" sz="1600" dirty="0">
                <a:latin typeface="Aleo" panose="00000500000000000000" pitchFamily="2" charset="-70"/>
              </a:rPr>
              <a:t>.  </a:t>
            </a:r>
            <a:r>
              <a:rPr lang="en-GB" sz="1600" dirty="0" err="1">
                <a:latin typeface="Aleo" panose="00000500000000000000" pitchFamily="2" charset="-70"/>
              </a:rPr>
              <a:t>Pažymėtina</a:t>
            </a:r>
            <a:r>
              <a:rPr lang="en-GB" sz="1600" dirty="0">
                <a:latin typeface="Aleo" panose="00000500000000000000" pitchFamily="2" charset="-70"/>
              </a:rPr>
              <a:t>, </a:t>
            </a:r>
            <a:r>
              <a:rPr lang="en-GB" sz="1600" dirty="0" err="1">
                <a:latin typeface="Aleo" panose="00000500000000000000" pitchFamily="2" charset="-70"/>
              </a:rPr>
              <a:t>kad</a:t>
            </a:r>
            <a:r>
              <a:rPr lang="en-GB" sz="1600" dirty="0">
                <a:latin typeface="Aleo" panose="00000500000000000000" pitchFamily="2" charset="-70"/>
              </a:rPr>
              <a:t> kai </a:t>
            </a:r>
            <a:r>
              <a:rPr lang="en-GB" sz="1600" dirty="0" err="1">
                <a:latin typeface="Aleo" panose="00000500000000000000" pitchFamily="2" charset="-70"/>
              </a:rPr>
              <a:t>kuriuose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tirtose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teritorijose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nustatytas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teigiamas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ryšys</a:t>
            </a:r>
            <a:r>
              <a:rPr lang="en-GB" sz="1600" dirty="0">
                <a:latin typeface="Aleo" panose="00000500000000000000" pitchFamily="2" charset="-70"/>
              </a:rPr>
              <a:t> tarp </a:t>
            </a:r>
            <a:r>
              <a:rPr lang="en-GB" sz="1600" dirty="0" err="1">
                <a:latin typeface="Aleo" panose="00000500000000000000" pitchFamily="2" charset="-70"/>
              </a:rPr>
              <a:t>mažo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intensyvumo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ganymo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ir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didesnės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rūšių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įvairovės</a:t>
            </a:r>
            <a:r>
              <a:rPr lang="en-GB" sz="1600" dirty="0">
                <a:latin typeface="Aleo" panose="00000500000000000000" pitchFamily="2" charset="-70"/>
              </a:rPr>
              <a:t>, </a:t>
            </a:r>
            <a:r>
              <a:rPr lang="en-GB" sz="1600" dirty="0" err="1">
                <a:latin typeface="Aleo" panose="00000500000000000000" pitchFamily="2" charset="-70"/>
              </a:rPr>
              <a:t>ypač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paukščių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ir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vabzdžių</a:t>
            </a:r>
            <a:r>
              <a:rPr lang="en-GB" sz="1600" dirty="0">
                <a:latin typeface="Aleo" panose="00000500000000000000" pitchFamily="2" charset="-70"/>
              </a:rPr>
              <a:t>.</a:t>
            </a:r>
            <a:endParaRPr lang="en-US" sz="1600" dirty="0">
              <a:latin typeface="Aleo" panose="00000500000000000000" pitchFamily="2" charset="-70"/>
            </a:endParaRPr>
          </a:p>
          <a:p>
            <a:pPr lvl="0"/>
            <a:r>
              <a:rPr lang="en-GB" sz="1600" dirty="0" err="1">
                <a:latin typeface="Aleo" panose="00000500000000000000" pitchFamily="2" charset="-70"/>
              </a:rPr>
              <a:t>Tikslinių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paukščių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rūšių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gausumas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ir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įvairovė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nuo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projekto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įgyvendinimo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pradžios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padidėjo</a:t>
            </a:r>
            <a:r>
              <a:rPr lang="en-GB" sz="1600" dirty="0">
                <a:latin typeface="Aleo" panose="00000500000000000000" pitchFamily="2" charset="-70"/>
              </a:rPr>
              <a:t> 7 </a:t>
            </a:r>
            <a:r>
              <a:rPr lang="en-GB" sz="1600" dirty="0" err="1">
                <a:latin typeface="Aleo" panose="00000500000000000000" pitchFamily="2" charset="-70"/>
              </a:rPr>
              <a:t>iš</a:t>
            </a:r>
            <a:r>
              <a:rPr lang="en-GB" sz="1600" dirty="0">
                <a:latin typeface="Aleo" panose="00000500000000000000" pitchFamily="2" charset="-70"/>
              </a:rPr>
              <a:t> 9 </a:t>
            </a:r>
            <a:r>
              <a:rPr lang="en-GB" sz="1600" dirty="0" err="1">
                <a:latin typeface="Aleo" panose="00000500000000000000" pitchFamily="2" charset="-70"/>
              </a:rPr>
              <a:t>projekto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teritorijų</a:t>
            </a:r>
            <a:r>
              <a:rPr lang="en-GB" sz="1600" dirty="0">
                <a:latin typeface="Aleo" panose="00000500000000000000" pitchFamily="2" charset="-70"/>
              </a:rPr>
              <a:t>, o 2024 </a:t>
            </a:r>
            <a:r>
              <a:rPr lang="en-GB" sz="1600" dirty="0" err="1">
                <a:latin typeface="Aleo" panose="00000500000000000000" pitchFamily="2" charset="-70"/>
              </a:rPr>
              <a:t>metais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atliktų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tyrimų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metu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didesnė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tikslinių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paukščių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rūšių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gausa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nustatyta</a:t>
            </a:r>
            <a:r>
              <a:rPr lang="en-GB" sz="1600" dirty="0">
                <a:latin typeface="Aleo" panose="00000500000000000000" pitchFamily="2" charset="-70"/>
              </a:rPr>
              <a:t> net </a:t>
            </a:r>
            <a:r>
              <a:rPr lang="en-GB" sz="1600" dirty="0" err="1">
                <a:latin typeface="Aleo" panose="00000500000000000000" pitchFamily="2" charset="-70"/>
              </a:rPr>
              <a:t>penkiose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projekto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teritorijose</a:t>
            </a:r>
            <a:r>
              <a:rPr lang="en-GB" sz="1600" dirty="0">
                <a:latin typeface="Aleo" panose="00000500000000000000" pitchFamily="2" charset="-70"/>
              </a:rPr>
              <a:t>. </a:t>
            </a:r>
            <a:r>
              <a:rPr lang="en-GB" sz="1600" dirty="0" err="1">
                <a:latin typeface="Aleo" panose="00000500000000000000" pitchFamily="2" charset="-70"/>
              </a:rPr>
              <a:t>Šie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rezultatai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rodo</a:t>
            </a:r>
            <a:r>
              <a:rPr lang="en-GB" sz="1600" dirty="0">
                <a:latin typeface="Aleo" panose="00000500000000000000" pitchFamily="2" charset="-70"/>
              </a:rPr>
              <a:t>, </a:t>
            </a:r>
            <a:r>
              <a:rPr lang="en-GB" sz="1600" dirty="0" err="1">
                <a:latin typeface="Aleo" panose="00000500000000000000" pitchFamily="2" charset="-70"/>
              </a:rPr>
              <a:t>kad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taikomos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teritorijų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tvarkymo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priemonės</a:t>
            </a:r>
            <a:r>
              <a:rPr lang="en-GB" sz="1600" dirty="0">
                <a:latin typeface="Aleo" panose="00000500000000000000" pitchFamily="2" charset="-70"/>
              </a:rPr>
              <a:t> (</a:t>
            </a:r>
            <a:r>
              <a:rPr lang="en-GB" sz="1600" dirty="0" err="1">
                <a:latin typeface="Aleo" panose="00000500000000000000" pitchFamily="2" charset="-70"/>
              </a:rPr>
              <a:t>sumedėjusios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agmenijos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šalinimas</a:t>
            </a:r>
            <a:r>
              <a:rPr lang="en-GB" sz="1600" dirty="0">
                <a:latin typeface="Aleo" panose="00000500000000000000" pitchFamily="2" charset="-70"/>
              </a:rPr>
              <a:t>, </a:t>
            </a:r>
            <a:r>
              <a:rPr lang="en-GB" sz="1600" dirty="0" err="1">
                <a:latin typeface="Aleo" panose="00000500000000000000" pitchFamily="2" charset="-70"/>
              </a:rPr>
              <a:t>ganymas</a:t>
            </a:r>
            <a:r>
              <a:rPr lang="en-GB" sz="1600" dirty="0">
                <a:latin typeface="Aleo" panose="00000500000000000000" pitchFamily="2" charset="-70"/>
              </a:rPr>
              <a:t>) </a:t>
            </a:r>
            <a:r>
              <a:rPr lang="en-GB" sz="1600" dirty="0" err="1">
                <a:latin typeface="Aleo" panose="00000500000000000000" pitchFamily="2" charset="-70"/>
              </a:rPr>
              <a:t>yra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efektyvios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ir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užtikrina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tiknamas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sąlygas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teritorijose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įsikurti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griežlėms</a:t>
            </a:r>
            <a:r>
              <a:rPr lang="en-GB" sz="1600" dirty="0">
                <a:latin typeface="Aleo" panose="00000500000000000000" pitchFamily="2" charset="-70"/>
              </a:rPr>
              <a:t>, </a:t>
            </a:r>
            <a:r>
              <a:rPr lang="en-GB" sz="1600" dirty="0" err="1">
                <a:latin typeface="Aleo" panose="00000500000000000000" pitchFamily="2" charset="-70"/>
              </a:rPr>
              <a:t>sėjikiniams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paukščiams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ar</a:t>
            </a:r>
            <a:r>
              <a:rPr lang="en-GB" sz="1600" dirty="0">
                <a:latin typeface="Aleo" panose="00000500000000000000" pitchFamily="2" charset="-70"/>
              </a:rPr>
              <a:t> net </a:t>
            </a:r>
            <a:r>
              <a:rPr lang="en-GB" sz="1600" dirty="0" err="1">
                <a:latin typeface="Aleo" panose="00000500000000000000" pitchFamily="2" charset="-70"/>
              </a:rPr>
              <a:t>meldinėms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nendrinukėms</a:t>
            </a:r>
            <a:r>
              <a:rPr lang="en-GB" sz="1600" dirty="0">
                <a:latin typeface="Aleo" panose="00000500000000000000" pitchFamily="2" charset="-70"/>
              </a:rPr>
              <a:t>. 2024 </a:t>
            </a:r>
            <a:r>
              <a:rPr lang="en-GB" sz="1600" dirty="0" err="1">
                <a:latin typeface="Aleo" panose="00000500000000000000" pitchFamily="2" charset="-70"/>
              </a:rPr>
              <a:t>metais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Biržijos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pievose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ir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Kretuono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ežero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saloje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buvo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užfiksuoti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stulgiai</a:t>
            </a:r>
            <a:r>
              <a:rPr lang="en-GB" sz="1600" dirty="0">
                <a:latin typeface="Aleo" panose="00000500000000000000" pitchFamily="2" charset="-70"/>
              </a:rPr>
              <a:t>, </a:t>
            </a:r>
            <a:r>
              <a:rPr lang="en-GB" sz="1600" dirty="0" err="1">
                <a:latin typeface="Aleo" panose="00000500000000000000" pitchFamily="2" charset="-70"/>
              </a:rPr>
              <a:t>Amalvo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polderyje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buvo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aptikti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raudonkojai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tulikai</a:t>
            </a:r>
            <a:r>
              <a:rPr lang="en-GB" sz="1600" dirty="0">
                <a:latin typeface="Aleo" panose="00000500000000000000" pitchFamily="2" charset="-70"/>
              </a:rPr>
              <a:t>, o </a:t>
            </a:r>
            <a:r>
              <a:rPr lang="en-GB" sz="1600" dirty="0" err="1">
                <a:latin typeface="Aleo" panose="00000500000000000000" pitchFamily="2" charset="-70"/>
              </a:rPr>
              <a:t>Kretuono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ežero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saloje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perinčių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griciukų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ir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raudonkojų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tulikų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populiacijos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padidėjo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daugiau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kaip</a:t>
            </a:r>
            <a:r>
              <a:rPr lang="en-GB" sz="1600" dirty="0">
                <a:latin typeface="Aleo" panose="00000500000000000000" pitchFamily="2" charset="-70"/>
              </a:rPr>
              <a:t> du </a:t>
            </a:r>
            <a:r>
              <a:rPr lang="en-GB" sz="1600" dirty="0" err="1">
                <a:latin typeface="Aleo" panose="00000500000000000000" pitchFamily="2" charset="-70"/>
              </a:rPr>
              <a:t>kartus</a:t>
            </a:r>
            <a:r>
              <a:rPr lang="en-GB" sz="1600" dirty="0">
                <a:latin typeface="Aleo" panose="00000500000000000000" pitchFamily="2" charset="-70"/>
              </a:rPr>
              <a:t>. </a:t>
            </a:r>
            <a:endParaRPr lang="en-US" sz="1600" dirty="0">
              <a:latin typeface="Aleo" panose="00000500000000000000" pitchFamily="2" charset="-70"/>
            </a:endParaRPr>
          </a:p>
          <a:p>
            <a:pPr lvl="0"/>
            <a:r>
              <a:rPr lang="en-GB" sz="1600" dirty="0" err="1">
                <a:latin typeface="Aleo" panose="00000500000000000000" pitchFamily="2" charset="-70"/>
              </a:rPr>
              <a:t>Augalijos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vertinimo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metu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konstatuojama</a:t>
            </a:r>
            <a:r>
              <a:rPr lang="en-GB" sz="1600" dirty="0">
                <a:latin typeface="Aleo" panose="00000500000000000000" pitchFamily="2" charset="-70"/>
              </a:rPr>
              <a:t>, </a:t>
            </a:r>
            <a:r>
              <a:rPr lang="en-GB" sz="1600" dirty="0" err="1">
                <a:latin typeface="Aleo" panose="00000500000000000000" pitchFamily="2" charset="-70"/>
              </a:rPr>
              <a:t>kad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tvarkomuose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plotuose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augalijos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įvairovė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nemažėja</a:t>
            </a:r>
            <a:r>
              <a:rPr lang="en-GB" sz="1600" dirty="0">
                <a:latin typeface="Aleo" panose="00000500000000000000" pitchFamily="2" charset="-70"/>
              </a:rPr>
              <a:t>. </a:t>
            </a:r>
            <a:r>
              <a:rPr lang="en-GB" sz="1600" dirty="0" err="1">
                <a:latin typeface="Aleo" panose="00000500000000000000" pitchFamily="2" charset="-70"/>
              </a:rPr>
              <a:t>Teritorijose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formuojasi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vertingi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pievų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augalijos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kompleksai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su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ryškia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skirtingų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buveinių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mozaika</a:t>
            </a:r>
            <a:r>
              <a:rPr lang="en-GB" sz="1600" dirty="0">
                <a:latin typeface="Aleo" panose="00000500000000000000" pitchFamily="2" charset="-70"/>
              </a:rPr>
              <a:t>. </a:t>
            </a:r>
            <a:r>
              <a:rPr lang="en-GB" sz="1600" dirty="0" err="1">
                <a:latin typeface="Aleo" panose="00000500000000000000" pitchFamily="2" charset="-70"/>
              </a:rPr>
              <a:t>Pastebima</a:t>
            </a:r>
            <a:r>
              <a:rPr lang="en-GB" sz="1600" dirty="0">
                <a:latin typeface="Aleo" panose="00000500000000000000" pitchFamily="2" charset="-70"/>
              </a:rPr>
              <a:t>, </a:t>
            </a:r>
            <a:r>
              <a:rPr lang="en-GB" sz="1600" dirty="0" err="1">
                <a:latin typeface="Aleo" panose="00000500000000000000" pitchFamily="2" charset="-70"/>
              </a:rPr>
              <a:t>kad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ilgalaikiam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teritorijų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vertės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palaikymui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būtina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tęsti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atvirų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buveinių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palaikymo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veiklas</a:t>
            </a:r>
            <a:r>
              <a:rPr lang="en-GB" sz="1600" dirty="0">
                <a:latin typeface="Aleo" panose="00000500000000000000" pitchFamily="2" charset="-70"/>
              </a:rPr>
              <a:t>, </a:t>
            </a:r>
            <a:r>
              <a:rPr lang="en-GB" sz="1600" dirty="0" err="1">
                <a:latin typeface="Aleo" panose="00000500000000000000" pitchFamily="2" charset="-70"/>
              </a:rPr>
              <a:t>atkreipiamas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dėmesys</a:t>
            </a:r>
            <a:r>
              <a:rPr lang="en-GB" sz="1600" dirty="0">
                <a:latin typeface="Aleo" panose="00000500000000000000" pitchFamily="2" charset="-70"/>
              </a:rPr>
              <a:t> į tai, </a:t>
            </a:r>
            <a:r>
              <a:rPr lang="en-GB" sz="1600" dirty="0" err="1">
                <a:latin typeface="Aleo" panose="00000500000000000000" pitchFamily="2" charset="-70"/>
              </a:rPr>
              <a:t>kad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pernelyg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intensyvus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ganymas</a:t>
            </a:r>
            <a:r>
              <a:rPr lang="en-GB" sz="1600" dirty="0">
                <a:latin typeface="Aleo" panose="00000500000000000000" pitchFamily="2" charset="-70"/>
              </a:rPr>
              <a:t> kai </a:t>
            </a:r>
            <a:r>
              <a:rPr lang="en-GB" sz="1600" dirty="0" err="1">
                <a:latin typeface="Aleo" panose="00000500000000000000" pitchFamily="2" charset="-70"/>
              </a:rPr>
              <a:t>kuriose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teirtorijose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gali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turėti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neigiamą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poveikį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augalijos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įvairovei</a:t>
            </a:r>
            <a:r>
              <a:rPr lang="en-GB" sz="1600" dirty="0">
                <a:latin typeface="Aleo" panose="00000500000000000000" pitchFamily="2" charset="-70"/>
              </a:rPr>
              <a:t>.</a:t>
            </a:r>
            <a:endParaRPr lang="en-US" sz="1600" dirty="0">
              <a:latin typeface="Aleo" panose="00000500000000000000" pitchFamily="2" charset="-70"/>
            </a:endParaRPr>
          </a:p>
          <a:p>
            <a:pPr lvl="0"/>
            <a:r>
              <a:rPr lang="en-GB" sz="1600" dirty="0" err="1">
                <a:latin typeface="Aleo" panose="00000500000000000000" pitchFamily="2" charset="-70"/>
              </a:rPr>
              <a:t>Dauguma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teritorijose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aptiktų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entomofaunos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rūšių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indikuoja</a:t>
            </a:r>
            <a:r>
              <a:rPr lang="en-GB" sz="1600" dirty="0">
                <a:latin typeface="Aleo" panose="00000500000000000000" pitchFamily="2" charset="-70"/>
              </a:rPr>
              <a:t> tai, jog </a:t>
            </a:r>
            <a:r>
              <a:rPr lang="en-GB" sz="1600" dirty="0" err="1">
                <a:latin typeface="Aleo" panose="00000500000000000000" pitchFamily="2" charset="-70"/>
              </a:rPr>
              <a:t>beveik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visoms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projekto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teritorijoms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budingi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sukultūrinto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žemės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ūkio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kraštovaizdžio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vabzdžiai</a:t>
            </a:r>
            <a:r>
              <a:rPr lang="en-GB" sz="1600" dirty="0">
                <a:latin typeface="Aleo" panose="00000500000000000000" pitchFamily="2" charset="-70"/>
              </a:rPr>
              <a:t>, o </a:t>
            </a:r>
            <a:r>
              <a:rPr lang="en-GB" sz="1600" dirty="0" err="1">
                <a:latin typeface="Aleo" panose="00000500000000000000" pitchFamily="2" charset="-70"/>
              </a:rPr>
              <a:t>aptiktos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retosios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vabzdžių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rūšys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sietinos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su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tuo</a:t>
            </a:r>
            <a:r>
              <a:rPr lang="en-GB" sz="1600" dirty="0">
                <a:latin typeface="Aleo" panose="00000500000000000000" pitchFamily="2" charset="-70"/>
              </a:rPr>
              <a:t>, jog </a:t>
            </a:r>
            <a:r>
              <a:rPr lang="en-GB" sz="1600" dirty="0" err="1">
                <a:latin typeface="Aleo" panose="00000500000000000000" pitchFamily="2" charset="-70"/>
              </a:rPr>
              <a:t>teritorijos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ilgą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laiką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nebuvo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tvarkomos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ar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naudojamos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tradicinei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žemės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ūkio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veiklai</a:t>
            </a:r>
            <a:r>
              <a:rPr lang="en-GB" sz="1600" dirty="0">
                <a:latin typeface="Aleo" panose="00000500000000000000" pitchFamily="2" charset="-70"/>
              </a:rPr>
              <a:t>. </a:t>
            </a:r>
            <a:r>
              <a:rPr lang="en-GB" sz="1600" dirty="0" err="1">
                <a:latin typeface="Aleo" panose="00000500000000000000" pitchFamily="2" charset="-70"/>
              </a:rPr>
              <a:t>Nuganomi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griovių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ar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kitų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vandens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telkinių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pakraščiai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neabejotinai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pagerina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žirgelių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buveinių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kokybę</a:t>
            </a:r>
            <a:r>
              <a:rPr lang="en-GB" sz="1600" dirty="0">
                <a:latin typeface="Aleo" panose="00000500000000000000" pitchFamily="2" charset="-70"/>
              </a:rPr>
              <a:t>, </a:t>
            </a:r>
            <a:r>
              <a:rPr lang="en-GB" sz="1600" dirty="0" err="1">
                <a:latin typeface="Aleo" panose="00000500000000000000" pitchFamily="2" charset="-70"/>
              </a:rPr>
              <a:t>todėl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bemaž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visose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teritorijose</a:t>
            </a:r>
            <a:r>
              <a:rPr lang="en-GB" sz="1600" dirty="0">
                <a:latin typeface="Aleo" panose="00000500000000000000" pitchFamily="2" charset="-70"/>
              </a:rPr>
              <a:t> 2024 </a:t>
            </a:r>
            <a:r>
              <a:rPr lang="en-GB" sz="1600" dirty="0" err="1">
                <a:latin typeface="Aleo" panose="00000500000000000000" pitchFamily="2" charset="-70"/>
              </a:rPr>
              <a:t>metais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buvo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nustatyta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didesnė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žirgelių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gausa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ir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įvairovė</a:t>
            </a:r>
            <a:r>
              <a:rPr lang="en-GB" sz="1600" dirty="0">
                <a:latin typeface="Aleo" panose="00000500000000000000" pitchFamily="2" charset="-70"/>
              </a:rPr>
              <a:t>. </a:t>
            </a:r>
            <a:r>
              <a:rPr lang="en-GB" sz="1600" dirty="0" err="1">
                <a:latin typeface="Aleo" panose="00000500000000000000" pitchFamily="2" charset="-70"/>
              </a:rPr>
              <a:t>Galvijų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buvimas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teritorijose</a:t>
            </a:r>
            <a:r>
              <a:rPr lang="en-GB" sz="1600" dirty="0">
                <a:latin typeface="Aleo" panose="00000500000000000000" pitchFamily="2" charset="-70"/>
              </a:rPr>
              <a:t>, </a:t>
            </a:r>
            <a:r>
              <a:rPr lang="en-GB" sz="1600" dirty="0" err="1">
                <a:latin typeface="Aleo" panose="00000500000000000000" pitchFamily="2" charset="-70"/>
              </a:rPr>
              <a:t>taip</a:t>
            </a:r>
            <a:r>
              <a:rPr lang="en-GB" sz="1600" dirty="0">
                <a:latin typeface="Aleo" panose="00000500000000000000" pitchFamily="2" charset="-70"/>
              </a:rPr>
              <a:t> pat </a:t>
            </a:r>
            <a:r>
              <a:rPr lang="en-GB" sz="1600" dirty="0" err="1">
                <a:latin typeface="Aleo" panose="00000500000000000000" pitchFamily="2" charset="-70"/>
              </a:rPr>
              <a:t>prisideda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prie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entomofaunos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įvairovės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didėjimo</a:t>
            </a:r>
            <a:r>
              <a:rPr lang="en-GB" sz="1600" dirty="0">
                <a:latin typeface="Aleo" panose="00000500000000000000" pitchFamily="2" charset="-70"/>
              </a:rPr>
              <a:t>. </a:t>
            </a:r>
            <a:r>
              <a:rPr lang="en-GB" sz="1600" dirty="0" err="1">
                <a:latin typeface="Aleo" panose="00000500000000000000" pitchFamily="2" charset="-70"/>
              </a:rPr>
              <a:t>Nepaisant</a:t>
            </a:r>
            <a:r>
              <a:rPr lang="en-GB" sz="1600" dirty="0">
                <a:latin typeface="Aleo" panose="00000500000000000000" pitchFamily="2" charset="-70"/>
              </a:rPr>
              <a:t> to, </a:t>
            </a:r>
            <a:r>
              <a:rPr lang="en-GB" sz="1600" dirty="0" err="1">
                <a:latin typeface="Aleo" panose="00000500000000000000" pitchFamily="2" charset="-70"/>
              </a:rPr>
              <a:t>kad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galvijų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intensyviausiai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naudojamose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teritorijų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dalyse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vabzdžių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praktiškai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neaptinkama</a:t>
            </a:r>
            <a:r>
              <a:rPr lang="en-GB" sz="1600" dirty="0">
                <a:latin typeface="Aleo" panose="00000500000000000000" pitchFamily="2" charset="-70"/>
              </a:rPr>
              <a:t>, </a:t>
            </a:r>
            <a:r>
              <a:rPr lang="en-GB" sz="1600" dirty="0" err="1">
                <a:latin typeface="Aleo" panose="00000500000000000000" pitchFamily="2" charset="-70"/>
              </a:rPr>
              <a:t>ganomuose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žolynuose</a:t>
            </a:r>
            <a:r>
              <a:rPr lang="en-GB" sz="1600" dirty="0">
                <a:latin typeface="Aleo" panose="00000500000000000000" pitchFamily="2" charset="-70"/>
              </a:rPr>
              <a:t>, </a:t>
            </a:r>
            <a:r>
              <a:rPr lang="en-GB" sz="1600" dirty="0" err="1">
                <a:latin typeface="Aleo" panose="00000500000000000000" pitchFamily="2" charset="-70"/>
              </a:rPr>
              <a:t>arba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nenuganomuose</a:t>
            </a:r>
            <a:r>
              <a:rPr lang="en-GB" sz="1600" dirty="0">
                <a:latin typeface="Aleo" panose="00000500000000000000" pitchFamily="2" charset="-70"/>
              </a:rPr>
              <a:t>, </a:t>
            </a:r>
            <a:r>
              <a:rPr lang="en-GB" sz="1600" dirty="0" err="1">
                <a:latin typeface="Aleo" panose="00000500000000000000" pitchFamily="2" charset="-70"/>
              </a:rPr>
              <a:t>tačiau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aptrypiamuose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aukštųjų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žolių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sąžalynuose</a:t>
            </a:r>
            <a:r>
              <a:rPr lang="en-GB" sz="1600" dirty="0">
                <a:latin typeface="Aleo" panose="00000500000000000000" pitchFamily="2" charset="-70"/>
              </a:rPr>
              <a:t>, </a:t>
            </a:r>
            <a:r>
              <a:rPr lang="en-GB" sz="1600" dirty="0" err="1">
                <a:latin typeface="Aleo" panose="00000500000000000000" pitchFamily="2" charset="-70"/>
              </a:rPr>
              <a:t>vabzdžių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rūšių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aptinkama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žymiai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daugiau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nei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visiškai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nenaudojamuose</a:t>
            </a:r>
            <a:r>
              <a:rPr lang="en-GB" sz="1600" dirty="0">
                <a:latin typeface="Aleo" panose="00000500000000000000" pitchFamily="2" charset="-70"/>
              </a:rPr>
              <a:t> </a:t>
            </a:r>
            <a:r>
              <a:rPr lang="en-GB" sz="1600" dirty="0" err="1">
                <a:latin typeface="Aleo" panose="00000500000000000000" pitchFamily="2" charset="-70"/>
              </a:rPr>
              <a:t>plotuose</a:t>
            </a:r>
            <a:r>
              <a:rPr lang="en-GB" sz="1600" dirty="0">
                <a:latin typeface="Aleo" panose="00000500000000000000" pitchFamily="2" charset="-70"/>
              </a:rPr>
              <a:t>. </a:t>
            </a:r>
            <a:endParaRPr lang="en-US" sz="1600" dirty="0">
              <a:latin typeface="Aleo" panose="00000500000000000000" pitchFamily="2" charset="-7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5252856-9834-72EB-BC45-E31B314A41E1}"/>
              </a:ext>
            </a:extLst>
          </p:cNvPr>
          <p:cNvSpPr txBox="1">
            <a:spLocks/>
          </p:cNvSpPr>
          <p:nvPr/>
        </p:nvSpPr>
        <p:spPr>
          <a:xfrm>
            <a:off x="225659" y="33271"/>
            <a:ext cx="11904956" cy="7989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dirty="0">
                <a:solidFill>
                  <a:srgbClr val="002B2A"/>
                </a:solidFill>
                <a:latin typeface="Aleo" panose="00000500000000000000" pitchFamily="2" charset="-70"/>
              </a:rPr>
              <a:t>Projekto </a:t>
            </a:r>
            <a:r>
              <a:rPr lang="en-US" sz="3400" dirty="0" err="1">
                <a:solidFill>
                  <a:srgbClr val="002B2A"/>
                </a:solidFill>
                <a:latin typeface="Aleo" panose="00000500000000000000" pitchFamily="2" charset="-70"/>
              </a:rPr>
              <a:t>poveikio</a:t>
            </a:r>
            <a:r>
              <a:rPr lang="en-US" sz="3400" dirty="0">
                <a:solidFill>
                  <a:srgbClr val="002B2A"/>
                </a:solidFill>
                <a:latin typeface="Aleo" panose="00000500000000000000" pitchFamily="2" charset="-70"/>
              </a:rPr>
              <a:t> </a:t>
            </a:r>
            <a:r>
              <a:rPr lang="en-US" sz="3400" dirty="0" err="1">
                <a:solidFill>
                  <a:srgbClr val="002B2A"/>
                </a:solidFill>
                <a:latin typeface="Aleo" panose="00000500000000000000" pitchFamily="2" charset="-70"/>
              </a:rPr>
              <a:t>steb</a:t>
            </a:r>
            <a:r>
              <a:rPr lang="lt-LT" sz="3400" dirty="0">
                <a:solidFill>
                  <a:srgbClr val="002B2A"/>
                </a:solidFill>
                <a:latin typeface="Aleo" panose="00000500000000000000" pitchFamily="2" charset="-70"/>
              </a:rPr>
              <a:t>ėsenos išvados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B2A"/>
              </a:solidFill>
              <a:effectLst/>
              <a:uLnTx/>
              <a:uFillTx/>
              <a:latin typeface="Aleo" panose="00000500000000000000" pitchFamily="2" charset="-7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23550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ird in the grass&#10;&#10;AI-generated content may be incorrect.">
            <a:extLst>
              <a:ext uri="{FF2B5EF4-FFF2-40B4-BE49-F238E27FC236}">
                <a16:creationId xmlns:a16="http://schemas.microsoft.com/office/drawing/2014/main" id="{2E1C4EED-5A4B-4706-E895-1B14969CD9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535" y="344054"/>
            <a:ext cx="13528490" cy="9017849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A56F0BC7-EBF1-355A-18E7-556DEAB3D580}"/>
              </a:ext>
            </a:extLst>
          </p:cNvPr>
          <p:cNvSpPr/>
          <p:nvPr/>
        </p:nvSpPr>
        <p:spPr>
          <a:xfrm>
            <a:off x="-52316" y="0"/>
            <a:ext cx="12296633" cy="6858000"/>
          </a:xfrm>
          <a:custGeom>
            <a:avLst/>
            <a:gdLst>
              <a:gd name="connsiteX0" fmla="*/ 0 w 12296633"/>
              <a:gd name="connsiteY0" fmla="*/ 0 h 6858000"/>
              <a:gd name="connsiteX1" fmla="*/ 12296633 w 12296633"/>
              <a:gd name="connsiteY1" fmla="*/ 0 h 6858000"/>
              <a:gd name="connsiteX2" fmla="*/ 12296633 w 12296633"/>
              <a:gd name="connsiteY2" fmla="*/ 6858000 h 6858000"/>
              <a:gd name="connsiteX3" fmla="*/ 12244317 w 12296633"/>
              <a:gd name="connsiteY3" fmla="*/ 6858000 h 6858000"/>
              <a:gd name="connsiteX4" fmla="*/ 12244317 w 12296633"/>
              <a:gd name="connsiteY4" fmla="*/ 914888 h 6858000"/>
              <a:gd name="connsiteX5" fmla="*/ 11832090 w 12296633"/>
              <a:gd name="connsiteY5" fmla="*/ 258364 h 6858000"/>
              <a:gd name="connsiteX6" fmla="*/ 5844731 w 12296633"/>
              <a:gd name="connsiteY6" fmla="*/ 6184691 h 6858000"/>
              <a:gd name="connsiteX7" fmla="*/ 5788924 w 12296633"/>
              <a:gd name="connsiteY7" fmla="*/ 6211218 h 6858000"/>
              <a:gd name="connsiteX8" fmla="*/ 3925073 w 12296633"/>
              <a:gd name="connsiteY8" fmla="*/ 6805475 h 6858000"/>
              <a:gd name="connsiteX9" fmla="*/ 3625721 w 12296633"/>
              <a:gd name="connsiteY9" fmla="*/ 6858000 h 6858000"/>
              <a:gd name="connsiteX10" fmla="*/ 0 w 12296633"/>
              <a:gd name="connsiteY10" fmla="*/ 6858000 h 6858000"/>
              <a:gd name="connsiteX11" fmla="*/ 0 w 12296633"/>
              <a:gd name="connsiteY1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96633" h="6858000">
                <a:moveTo>
                  <a:pt x="0" y="0"/>
                </a:moveTo>
                <a:lnTo>
                  <a:pt x="12296633" y="0"/>
                </a:lnTo>
                <a:lnTo>
                  <a:pt x="12296633" y="6858000"/>
                </a:lnTo>
                <a:lnTo>
                  <a:pt x="12244317" y="6858000"/>
                </a:lnTo>
                <a:lnTo>
                  <a:pt x="12244317" y="914888"/>
                </a:lnTo>
                <a:cubicBezTo>
                  <a:pt x="12131251" y="681747"/>
                  <a:pt x="11993288" y="460834"/>
                  <a:pt x="11832090" y="258364"/>
                </a:cubicBezTo>
                <a:cubicBezTo>
                  <a:pt x="11334596" y="3140602"/>
                  <a:pt x="8537383" y="4901901"/>
                  <a:pt x="5844731" y="6184691"/>
                </a:cubicBezTo>
                <a:cubicBezTo>
                  <a:pt x="5825852" y="6192567"/>
                  <a:pt x="5807388" y="6201892"/>
                  <a:pt x="5788924" y="6211218"/>
                </a:cubicBezTo>
                <a:cubicBezTo>
                  <a:pt x="5232718" y="6470522"/>
                  <a:pt x="4613612" y="6672865"/>
                  <a:pt x="3925073" y="6805475"/>
                </a:cubicBezTo>
                <a:lnTo>
                  <a:pt x="362572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C3D1C7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l"/>
            <a:endParaRPr lang="en-LT" dirty="0"/>
          </a:p>
        </p:txBody>
      </p:sp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E947D72B-4445-4AFA-A01C-3940E049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fld id="{94AA23C4-884F-2240-B8EB-189964B8E5D6}" type="slidenum">
              <a:rPr lang="en-LT" smtClean="0">
                <a:solidFill>
                  <a:schemeClr val="bg1"/>
                </a:solidFill>
                <a:latin typeface="Aleo" pitchFamily="2" charset="77"/>
              </a:rPr>
              <a:t>3</a:t>
            </a:fld>
            <a:endParaRPr lang="en-LT" dirty="0">
              <a:solidFill>
                <a:schemeClr val="bg1"/>
              </a:solidFill>
              <a:latin typeface="Aleo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9233DCD-E2B8-E8D7-8A70-52171BA7D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446" y="282177"/>
            <a:ext cx="7608488" cy="1389588"/>
          </a:xfrm>
        </p:spPr>
        <p:txBody>
          <a:bodyPr lIns="0" tIns="0" rIns="0" bIns="0" anchor="t">
            <a:normAutofit/>
          </a:bodyPr>
          <a:lstStyle/>
          <a:p>
            <a:pPr algn="l"/>
            <a:r>
              <a:rPr lang="lt-LT" sz="4000" dirty="0">
                <a:solidFill>
                  <a:srgbClr val="002A2A"/>
                </a:solidFill>
                <a:latin typeface="Aleo" panose="00000500000000000000" pitchFamily="2" charset="-70"/>
              </a:rPr>
              <a:t>Projekto tikslas</a:t>
            </a:r>
            <a:br>
              <a:rPr lang="lt-LT" sz="4000" dirty="0">
                <a:solidFill>
                  <a:srgbClr val="002A2A"/>
                </a:solidFill>
                <a:latin typeface="Aleo" panose="00000500000000000000" pitchFamily="2" charset="-70"/>
              </a:rPr>
            </a:br>
            <a:endParaRPr lang="en-LT" sz="4000" dirty="0">
              <a:solidFill>
                <a:srgbClr val="002A2A"/>
              </a:solidFill>
              <a:latin typeface="Aleo" panose="00000500000000000000" pitchFamily="2" charset="-7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58BEA3-A82E-2B78-7B4E-3CF74FE97FD6}"/>
              </a:ext>
            </a:extLst>
          </p:cNvPr>
          <p:cNvSpPr txBox="1"/>
          <p:nvPr/>
        </p:nvSpPr>
        <p:spPr>
          <a:xfrm>
            <a:off x="156635" y="976971"/>
            <a:ext cx="86216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lt-LT" sz="1600" b="1" dirty="0">
                <a:latin typeface="Aleo" panose="00000500000000000000" pitchFamily="2" charset="-70"/>
              </a:rPr>
              <a:t>pagerinti griežlės ir, ypač, projekto teritorijose perinčių nykstančių tilvikų populiacijų būklę, siekiant, kad šešiose paukščių apsaugai svarbiose teritorijose (PAST) jų gausa padidėtų 100 proc</a:t>
            </a:r>
            <a:r>
              <a:rPr lang="lt-LT" sz="1600" dirty="0">
                <a:latin typeface="Aleo" panose="00000500000000000000" pitchFamily="2" charset="-70"/>
              </a:rPr>
              <a:t>.  </a:t>
            </a:r>
          </a:p>
          <a:p>
            <a:pPr>
              <a:spcBef>
                <a:spcPts val="0"/>
              </a:spcBef>
            </a:pPr>
            <a:br>
              <a:rPr lang="lt-LT" sz="1600" dirty="0">
                <a:latin typeface="Aleo" panose="00000500000000000000" pitchFamily="2" charset="-70"/>
              </a:rPr>
            </a:br>
            <a:r>
              <a:rPr lang="lt-LT" sz="1400" dirty="0">
                <a:latin typeface="Aleo" panose="00000500000000000000" pitchFamily="2" charset="-70"/>
              </a:rPr>
              <a:t>Tikimasi, kad tikslinių projekto paukščių rūšių populiacijos sudarytų reikšmingą šalyje perinčių šių paukščių dalį (mažiausiai 3% visų Lietuvoje aptinkamų griežlių, 25% griciukų,  6% </a:t>
            </a:r>
            <a:r>
              <a:rPr lang="lt-LT" sz="1400" dirty="0" err="1">
                <a:latin typeface="Aleo" panose="00000500000000000000" pitchFamily="2" charset="-70"/>
              </a:rPr>
              <a:t>raudonkojų</a:t>
            </a:r>
            <a:r>
              <a:rPr lang="lt-LT" sz="1400" dirty="0">
                <a:latin typeface="Aleo" panose="00000500000000000000" pitchFamily="2" charset="-70"/>
              </a:rPr>
              <a:t> tulikų, 10% gaidukų ir 25% stulgių). </a:t>
            </a:r>
            <a:br>
              <a:rPr lang="lt-LT" sz="1400" dirty="0">
                <a:latin typeface="Aleo" panose="00000500000000000000" pitchFamily="2" charset="-70"/>
              </a:rPr>
            </a:br>
            <a:endParaRPr lang="lt-LT" sz="1400" dirty="0">
              <a:latin typeface="Aleo" panose="00000500000000000000" pitchFamily="2" charset="-7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6387DBA-FBE8-E9DC-4BC5-76212DE66F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612788"/>
              </p:ext>
            </p:extLst>
          </p:nvPr>
        </p:nvGraphicFramePr>
        <p:xfrm>
          <a:off x="284446" y="3664461"/>
          <a:ext cx="6571410" cy="19202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314282">
                  <a:extLst>
                    <a:ext uri="{9D8B030D-6E8A-4147-A177-3AD203B41FA5}">
                      <a16:colId xmlns:a16="http://schemas.microsoft.com/office/drawing/2014/main" val="4226338449"/>
                    </a:ext>
                  </a:extLst>
                </a:gridCol>
                <a:gridCol w="1314282">
                  <a:extLst>
                    <a:ext uri="{9D8B030D-6E8A-4147-A177-3AD203B41FA5}">
                      <a16:colId xmlns:a16="http://schemas.microsoft.com/office/drawing/2014/main" val="2528476031"/>
                    </a:ext>
                  </a:extLst>
                </a:gridCol>
                <a:gridCol w="1314282">
                  <a:extLst>
                    <a:ext uri="{9D8B030D-6E8A-4147-A177-3AD203B41FA5}">
                      <a16:colId xmlns:a16="http://schemas.microsoft.com/office/drawing/2014/main" val="2526972724"/>
                    </a:ext>
                  </a:extLst>
                </a:gridCol>
                <a:gridCol w="1314282">
                  <a:extLst>
                    <a:ext uri="{9D8B030D-6E8A-4147-A177-3AD203B41FA5}">
                      <a16:colId xmlns:a16="http://schemas.microsoft.com/office/drawing/2014/main" val="904150779"/>
                    </a:ext>
                  </a:extLst>
                </a:gridCol>
                <a:gridCol w="1314282">
                  <a:extLst>
                    <a:ext uri="{9D8B030D-6E8A-4147-A177-3AD203B41FA5}">
                      <a16:colId xmlns:a16="http://schemas.microsoft.com/office/drawing/2014/main" val="23449761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 b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Projekto teritorijose atlikti būtinas </a:t>
                      </a:r>
                      <a:r>
                        <a:rPr lang="lt-LT" sz="1200" b="0" dirty="0" err="1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gamtotvarkos</a:t>
                      </a:r>
                      <a:r>
                        <a:rPr lang="lt-LT" sz="1200" b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priemones</a:t>
                      </a:r>
                      <a:endParaRPr lang="lt-LT" sz="1200" b="0" dirty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Aleo" panose="00000500000000000000" pitchFamily="2" charset="-7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 b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Diegti tvarias, gamtiniu ir klimatiniu požiūriu palankias ūkininkavimo praktikas</a:t>
                      </a:r>
                      <a:endParaRPr lang="lt-LT" sz="1200" b="0" dirty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Aleo" panose="00000500000000000000" pitchFamily="2" charset="-7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 b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Į projekto veiklas įtraukti įvairias interesų grupes</a:t>
                      </a:r>
                      <a:endParaRPr lang="lt-LT" sz="1200" b="0" dirty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Aleo" panose="00000500000000000000" pitchFamily="2" charset="-7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 b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Projekto metu sukurtos gerosios ūkininkavimo </a:t>
                      </a:r>
                      <a:r>
                        <a:rPr lang="lt-LT" sz="1200" b="0" dirty="0" err="1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praktik</a:t>
                      </a:r>
                      <a:r>
                        <a:rPr lang="en-US" sz="1200" b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as </a:t>
                      </a:r>
                      <a:r>
                        <a:rPr lang="lt-LT" sz="1200" b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atkarto</a:t>
                      </a:r>
                      <a:r>
                        <a:rPr lang="en-US" sz="1200" b="0" dirty="0" err="1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ti</a:t>
                      </a:r>
                      <a:r>
                        <a:rPr lang="lt-LT" sz="1200" b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visoje šalies teritorijoje ir </a:t>
                      </a:r>
                      <a:r>
                        <a:rPr lang="lt-LT" sz="1200" b="0" dirty="0" err="1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taik</a:t>
                      </a:r>
                      <a:r>
                        <a:rPr lang="en-US" sz="1200" b="0" dirty="0" err="1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yti</a:t>
                      </a:r>
                      <a:r>
                        <a:rPr lang="lt-LT" sz="1200" b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bent 40-yje šalies ūkių</a:t>
                      </a:r>
                      <a:endParaRPr lang="lt-LT" sz="1200" b="0" dirty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Aleo" panose="00000500000000000000" pitchFamily="2" charset="-7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 b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Svarbiausių pievų paukščių rūšių apsaugą reglamentuoti nacionalinio masto teisės aktuose bei strateginio planavimo dokumentuose</a:t>
                      </a:r>
                      <a:endParaRPr lang="lt-LT" sz="1200" b="0" dirty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Aleo" panose="00000500000000000000" pitchFamily="2" charset="-7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505559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AF1677DB-D5B4-8BC5-D1B4-26ED0ECF0B66}"/>
              </a:ext>
            </a:extLst>
          </p:cNvPr>
          <p:cNvSpPr txBox="1">
            <a:spLocks/>
          </p:cNvSpPr>
          <p:nvPr/>
        </p:nvSpPr>
        <p:spPr>
          <a:xfrm>
            <a:off x="284446" y="3104041"/>
            <a:ext cx="7608488" cy="138958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t-LT" sz="2800" dirty="0">
                <a:solidFill>
                  <a:srgbClr val="002A2A"/>
                </a:solidFill>
                <a:latin typeface="Aleo" panose="00000500000000000000" pitchFamily="2" charset="-70"/>
              </a:rPr>
              <a:t>Uždaviniai</a:t>
            </a:r>
            <a:br>
              <a:rPr lang="lt-LT" sz="2800" dirty="0">
                <a:solidFill>
                  <a:srgbClr val="002A2A"/>
                </a:solidFill>
                <a:latin typeface="Aleo" panose="00000500000000000000" pitchFamily="2" charset="-70"/>
              </a:rPr>
            </a:br>
            <a:endParaRPr lang="en-LT" sz="2800" dirty="0">
              <a:solidFill>
                <a:srgbClr val="002A2A"/>
              </a:solidFill>
              <a:latin typeface="Aleo" panose="00000500000000000000" pitchFamily="2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31115253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2BA51A-1F61-126C-4D98-929A72E86E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0407" y="0"/>
            <a:ext cx="12620007" cy="688399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60CCBAD-938C-51D2-AE66-94FFBFDE6B36}"/>
              </a:ext>
            </a:extLst>
          </p:cNvPr>
          <p:cNvSpPr/>
          <p:nvPr/>
        </p:nvSpPr>
        <p:spPr>
          <a:xfrm>
            <a:off x="173466" y="276961"/>
            <a:ext cx="4550933" cy="718590"/>
          </a:xfrm>
          <a:prstGeom prst="roundRect">
            <a:avLst>
              <a:gd name="adj" fmla="val 10032"/>
            </a:avLst>
          </a:prstGeom>
          <a:solidFill>
            <a:srgbClr val="002A2A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FB7CD-10F0-E348-B4C8-DAC1CC08F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471" y="363653"/>
            <a:ext cx="4451928" cy="1289786"/>
          </a:xfrm>
        </p:spPr>
        <p:txBody>
          <a:bodyPr lIns="0" tIns="0" rIns="0" bIns="0" anchor="t">
            <a:noAutofit/>
          </a:bodyPr>
          <a:lstStyle/>
          <a:p>
            <a:pPr algn="l"/>
            <a:r>
              <a:rPr lang="lt-LT" sz="2000" dirty="0" err="1">
                <a:solidFill>
                  <a:srgbClr val="C2D6CA"/>
                </a:solidFill>
                <a:latin typeface="Aleo" pitchFamily="2" charset="77"/>
              </a:rPr>
              <a:t>Tulkiaragės</a:t>
            </a:r>
            <a:r>
              <a:rPr lang="lt-LT" sz="2000" dirty="0">
                <a:solidFill>
                  <a:srgbClr val="C2D6CA"/>
                </a:solidFill>
                <a:latin typeface="Aleo" pitchFamily="2" charset="77"/>
              </a:rPr>
              <a:t> polderio pievose 2024 m. stebėta meldinė nendrinukė</a:t>
            </a:r>
            <a:br>
              <a:rPr lang="en-GB" sz="2000" dirty="0">
                <a:solidFill>
                  <a:srgbClr val="C2D6CA"/>
                </a:solidFill>
                <a:latin typeface="Aleo" pitchFamily="2" charset="77"/>
              </a:rPr>
            </a:br>
            <a:endParaRPr lang="en-GB" sz="2000" dirty="0">
              <a:solidFill>
                <a:srgbClr val="C2D6CA"/>
              </a:solidFill>
              <a:latin typeface="Aleo" pitchFamily="2" charset="77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314040E2-B08A-232E-96DB-AE3225871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5800" y="-5385600"/>
            <a:ext cx="12243600" cy="12243600"/>
          </a:xfrm>
          <a:prstGeom prst="rect">
            <a:avLst/>
          </a:prstGeom>
        </p:spPr>
      </p:pic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A0B47DA4-25C1-67CF-CBB0-3AC199A7B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Number Placeholder 20">
            <a:extLst>
              <a:ext uri="{FF2B5EF4-FFF2-40B4-BE49-F238E27FC236}">
                <a16:creationId xmlns:a16="http://schemas.microsoft.com/office/drawing/2014/main" id="{3D8C816B-FD15-0BF8-106F-9EB2BFFD8AA4}"/>
              </a:ext>
            </a:extLst>
          </p:cNvPr>
          <p:cNvSpPr txBox="1">
            <a:spLocks/>
          </p:cNvSpPr>
          <p:nvPr/>
        </p:nvSpPr>
        <p:spPr>
          <a:xfrm>
            <a:off x="9077325" y="6251186"/>
            <a:ext cx="27432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L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A2A"/>
                </a:solidFill>
                <a:effectLst/>
                <a:uLnTx/>
                <a:uFillTx/>
                <a:latin typeface="Aleo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LT" sz="1200" b="0" i="0" u="none" strike="noStrike" kern="1200" cap="none" spc="0" normalizeH="0" baseline="0" noProof="0" dirty="0">
              <a:ln>
                <a:noFill/>
              </a:ln>
              <a:solidFill>
                <a:srgbClr val="002A2A"/>
              </a:solidFill>
              <a:effectLst/>
              <a:uLnTx/>
              <a:uFillTx/>
              <a:latin typeface="Aleo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8644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2BA51A-1F61-126C-4D98-929A72E86E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0407" y="0"/>
            <a:ext cx="12620007" cy="688399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60CCBAD-938C-51D2-AE66-94FFBFDE6B36}"/>
              </a:ext>
            </a:extLst>
          </p:cNvPr>
          <p:cNvSpPr/>
          <p:nvPr/>
        </p:nvSpPr>
        <p:spPr>
          <a:xfrm>
            <a:off x="173466" y="276961"/>
            <a:ext cx="4550933" cy="718590"/>
          </a:xfrm>
          <a:prstGeom prst="roundRect">
            <a:avLst>
              <a:gd name="adj" fmla="val 10032"/>
            </a:avLst>
          </a:prstGeom>
          <a:solidFill>
            <a:srgbClr val="002A2A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FB7CD-10F0-E348-B4C8-DAC1CC08F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471" y="363653"/>
            <a:ext cx="4451928" cy="1289786"/>
          </a:xfrm>
        </p:spPr>
        <p:txBody>
          <a:bodyPr lIns="0" tIns="0" rIns="0" bIns="0" anchor="t">
            <a:noAutofit/>
          </a:bodyPr>
          <a:lstStyle/>
          <a:p>
            <a:pPr algn="l"/>
            <a:r>
              <a:rPr lang="lt-LT" sz="2000" dirty="0">
                <a:solidFill>
                  <a:srgbClr val="C2D6CA"/>
                </a:solidFill>
                <a:latin typeface="Aleo" pitchFamily="2" charset="77"/>
              </a:rPr>
              <a:t>Svylos up. slėnio pievose 2024 m. stebėta </a:t>
            </a:r>
            <a:r>
              <a:rPr lang="lt-LT" sz="2000" dirty="0" err="1">
                <a:solidFill>
                  <a:srgbClr val="C2D6CA"/>
                </a:solidFill>
                <a:latin typeface="Aleo" pitchFamily="2" charset="77"/>
              </a:rPr>
              <a:t>geltongalvė</a:t>
            </a:r>
            <a:r>
              <a:rPr lang="lt-LT" sz="2000" dirty="0">
                <a:solidFill>
                  <a:srgbClr val="C2D6CA"/>
                </a:solidFill>
                <a:latin typeface="Aleo" pitchFamily="2" charset="77"/>
              </a:rPr>
              <a:t> kielė</a:t>
            </a:r>
            <a:br>
              <a:rPr lang="en-GB" sz="2000" dirty="0">
                <a:solidFill>
                  <a:srgbClr val="C2D6CA"/>
                </a:solidFill>
                <a:latin typeface="Aleo" pitchFamily="2" charset="77"/>
              </a:rPr>
            </a:br>
            <a:endParaRPr lang="en-GB" sz="2000" dirty="0">
              <a:solidFill>
                <a:srgbClr val="C2D6CA"/>
              </a:solidFill>
              <a:latin typeface="Aleo" pitchFamily="2" charset="77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314040E2-B08A-232E-96DB-AE3225871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5800" y="-5385600"/>
            <a:ext cx="12243600" cy="12243600"/>
          </a:xfrm>
          <a:prstGeom prst="rect">
            <a:avLst/>
          </a:prstGeom>
        </p:spPr>
      </p:pic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A0B47DA4-25C1-67CF-CBB0-3AC199A7B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Number Placeholder 20">
            <a:extLst>
              <a:ext uri="{FF2B5EF4-FFF2-40B4-BE49-F238E27FC236}">
                <a16:creationId xmlns:a16="http://schemas.microsoft.com/office/drawing/2014/main" id="{3D8C816B-FD15-0BF8-106F-9EB2BFFD8AA4}"/>
              </a:ext>
            </a:extLst>
          </p:cNvPr>
          <p:cNvSpPr txBox="1">
            <a:spLocks/>
          </p:cNvSpPr>
          <p:nvPr/>
        </p:nvSpPr>
        <p:spPr>
          <a:xfrm>
            <a:off x="9077325" y="6251186"/>
            <a:ext cx="27432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L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A2A"/>
                </a:solidFill>
                <a:effectLst/>
                <a:uLnTx/>
                <a:uFillTx/>
                <a:latin typeface="Aleo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LT" sz="1200" b="0" i="0" u="none" strike="noStrike" kern="1200" cap="none" spc="0" normalizeH="0" baseline="0" noProof="0" dirty="0">
              <a:ln>
                <a:noFill/>
              </a:ln>
              <a:solidFill>
                <a:srgbClr val="002A2A"/>
              </a:solidFill>
              <a:effectLst/>
              <a:uLnTx/>
              <a:uFillTx/>
              <a:latin typeface="Aleo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6514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2BA51A-1F61-126C-4D98-929A72E86E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80473" y="-12995"/>
            <a:ext cx="13772473" cy="688399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60CCBAD-938C-51D2-AE66-94FFBFDE6B36}"/>
              </a:ext>
            </a:extLst>
          </p:cNvPr>
          <p:cNvSpPr/>
          <p:nvPr/>
        </p:nvSpPr>
        <p:spPr>
          <a:xfrm>
            <a:off x="7044783" y="241689"/>
            <a:ext cx="4550933" cy="718590"/>
          </a:xfrm>
          <a:prstGeom prst="roundRect">
            <a:avLst>
              <a:gd name="adj" fmla="val 10032"/>
            </a:avLst>
          </a:prstGeom>
          <a:solidFill>
            <a:srgbClr val="002A2A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FB7CD-10F0-E348-B4C8-DAC1CC08F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3788" y="294957"/>
            <a:ext cx="4451928" cy="1289786"/>
          </a:xfrm>
        </p:spPr>
        <p:txBody>
          <a:bodyPr lIns="0" tIns="0" rIns="0" bIns="0" anchor="t">
            <a:noAutofit/>
          </a:bodyPr>
          <a:lstStyle/>
          <a:p>
            <a:pPr algn="l"/>
            <a:r>
              <a:rPr lang="lt-LT" sz="2000" dirty="0" err="1">
                <a:solidFill>
                  <a:srgbClr val="C2D6CA"/>
                </a:solidFill>
                <a:latin typeface="Aleo" pitchFamily="2" charset="77"/>
              </a:rPr>
              <a:t>Biržijos</a:t>
            </a:r>
            <a:r>
              <a:rPr lang="lt-LT" sz="2000" dirty="0">
                <a:solidFill>
                  <a:srgbClr val="C2D6CA"/>
                </a:solidFill>
                <a:latin typeface="Aleo" pitchFamily="2" charset="77"/>
              </a:rPr>
              <a:t> k., </a:t>
            </a:r>
            <a:r>
              <a:rPr lang="lt-LT" sz="2000" dirty="0" err="1">
                <a:solidFill>
                  <a:srgbClr val="C2D6CA"/>
                </a:solidFill>
                <a:latin typeface="Aleo" pitchFamily="2" charset="77"/>
              </a:rPr>
              <a:t>Žemaitiškės</a:t>
            </a:r>
            <a:r>
              <a:rPr lang="lt-LT" sz="2000" dirty="0">
                <a:solidFill>
                  <a:srgbClr val="C2D6CA"/>
                </a:solidFill>
                <a:latin typeface="Aleo" pitchFamily="2" charset="77"/>
              </a:rPr>
              <a:t>, Svylos up. slėnio pievose 2024 m. stebėtas stulgys</a:t>
            </a:r>
            <a:br>
              <a:rPr lang="en-GB" sz="2000" dirty="0">
                <a:solidFill>
                  <a:srgbClr val="C2D6CA"/>
                </a:solidFill>
                <a:latin typeface="Aleo" pitchFamily="2" charset="77"/>
              </a:rPr>
            </a:br>
            <a:endParaRPr lang="en-GB" sz="2000" dirty="0">
              <a:solidFill>
                <a:srgbClr val="C2D6CA"/>
              </a:solidFill>
              <a:latin typeface="Aleo" pitchFamily="2" charset="77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314040E2-B08A-232E-96DB-AE3225871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5800" y="-5385600"/>
            <a:ext cx="12243600" cy="12243600"/>
          </a:xfrm>
          <a:prstGeom prst="rect">
            <a:avLst/>
          </a:prstGeom>
        </p:spPr>
      </p:pic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A0B47DA4-25C1-67CF-CBB0-3AC199A7B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Number Placeholder 20">
            <a:extLst>
              <a:ext uri="{FF2B5EF4-FFF2-40B4-BE49-F238E27FC236}">
                <a16:creationId xmlns:a16="http://schemas.microsoft.com/office/drawing/2014/main" id="{3D8C816B-FD15-0BF8-106F-9EB2BFFD8AA4}"/>
              </a:ext>
            </a:extLst>
          </p:cNvPr>
          <p:cNvSpPr txBox="1">
            <a:spLocks/>
          </p:cNvSpPr>
          <p:nvPr/>
        </p:nvSpPr>
        <p:spPr>
          <a:xfrm>
            <a:off x="9077325" y="6251186"/>
            <a:ext cx="27432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L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A2A"/>
                </a:solidFill>
                <a:effectLst/>
                <a:uLnTx/>
                <a:uFillTx/>
                <a:latin typeface="Aleo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LT" sz="1200" b="0" i="0" u="none" strike="noStrike" kern="1200" cap="none" spc="0" normalizeH="0" baseline="0" noProof="0" dirty="0">
              <a:ln>
                <a:noFill/>
              </a:ln>
              <a:solidFill>
                <a:srgbClr val="002A2A"/>
              </a:solidFill>
              <a:effectLst/>
              <a:uLnTx/>
              <a:uFillTx/>
              <a:latin typeface="Aleo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5965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FD15010-9E24-D09B-BC49-1D680A08B7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690"/>
          <a:stretch/>
        </p:blipFill>
        <p:spPr>
          <a:xfrm>
            <a:off x="5361354" y="279400"/>
            <a:ext cx="6830646" cy="6578600"/>
          </a:xfrm>
          <a:prstGeom prst="rect">
            <a:avLst/>
          </a:prstGeom>
        </p:spPr>
      </p:pic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E947D72B-4445-4AFA-A01C-3940E049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A2A"/>
                </a:solidFill>
                <a:effectLst/>
                <a:uLnTx/>
                <a:uFillTx/>
                <a:latin typeface="Aleo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LT" sz="1200" b="0" i="0" u="none" strike="noStrike" kern="1200" cap="none" spc="0" normalizeH="0" baseline="0" noProof="0" dirty="0">
              <a:ln>
                <a:noFill/>
              </a:ln>
              <a:solidFill>
                <a:srgbClr val="002A2A"/>
              </a:solidFill>
              <a:effectLst/>
              <a:uLnTx/>
              <a:uFillTx/>
              <a:latin typeface="Aleo" pitchFamily="2" charset="77"/>
              <a:ea typeface="+mn-ea"/>
              <a:cs typeface="+mn-cs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307D482-47F7-76BE-846D-3452AF750F06}"/>
              </a:ext>
            </a:extLst>
          </p:cNvPr>
          <p:cNvSpPr txBox="1">
            <a:spLocks/>
          </p:cNvSpPr>
          <p:nvPr/>
        </p:nvSpPr>
        <p:spPr>
          <a:xfrm>
            <a:off x="61384" y="569502"/>
            <a:ext cx="11904956" cy="7989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3400" b="0" i="0" u="none" strike="noStrike" kern="1200" cap="none" spc="0" normalizeH="0" baseline="0" noProof="0" dirty="0">
                <a:ln>
                  <a:noFill/>
                </a:ln>
                <a:solidFill>
                  <a:srgbClr val="002B2A"/>
                </a:solidFill>
                <a:effectLst/>
                <a:uLnTx/>
                <a:uFillTx/>
                <a:latin typeface="Aleo" panose="00000500000000000000" pitchFamily="2" charset="-70"/>
                <a:ea typeface="+mj-ea"/>
                <a:cs typeface="+mj-cs"/>
              </a:rPr>
              <a:t>WP5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B2A"/>
                </a:solidFill>
                <a:effectLst/>
                <a:uLnTx/>
                <a:uFillTx/>
                <a:latin typeface="Aleo" panose="00000500000000000000" pitchFamily="2" charset="-70"/>
                <a:ea typeface="+mj-ea"/>
                <a:cs typeface="+mj-cs"/>
              </a:rPr>
              <a:t>. </a:t>
            </a:r>
            <a:r>
              <a:rPr kumimoji="0" lang="lt-LT" sz="3600" b="0" i="0" u="none" strike="noStrike" kern="1200" cap="none" spc="0" normalizeH="0" baseline="0" noProof="0" dirty="0">
                <a:ln>
                  <a:noFill/>
                </a:ln>
                <a:solidFill>
                  <a:srgbClr val="002B2A"/>
                </a:solidFill>
                <a:effectLst/>
                <a:uLnTx/>
                <a:uFillTx/>
                <a:latin typeface="Aleo" panose="00000500000000000000" pitchFamily="2" charset="-70"/>
                <a:ea typeface="+mj-ea"/>
                <a:cs typeface="+mj-cs"/>
              </a:rPr>
              <a:t>Projekto rezultatų tvarumas, </a:t>
            </a:r>
            <a:r>
              <a:rPr kumimoji="0" lang="lt-L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B2A"/>
                </a:solidFill>
                <a:effectLst/>
                <a:uLnTx/>
                <a:uFillTx/>
                <a:latin typeface="Aleo" panose="00000500000000000000" pitchFamily="2" charset="-70"/>
                <a:ea typeface="+mj-ea"/>
                <a:cs typeface="+mj-cs"/>
              </a:rPr>
              <a:t>atkartojamumas</a:t>
            </a:r>
            <a:r>
              <a:rPr kumimoji="0" lang="lt-LT" sz="3600" b="0" i="0" u="none" strike="noStrike" kern="1200" cap="none" spc="0" normalizeH="0" baseline="0" noProof="0" dirty="0">
                <a:ln>
                  <a:noFill/>
                </a:ln>
                <a:solidFill>
                  <a:srgbClr val="002B2A"/>
                </a:solidFill>
                <a:effectLst/>
                <a:uLnTx/>
                <a:uFillTx/>
                <a:latin typeface="Aleo" panose="00000500000000000000" pitchFamily="2" charset="-70"/>
                <a:ea typeface="+mj-ea"/>
                <a:cs typeface="+mj-cs"/>
              </a:rPr>
              <a:t> ir tolimesnis panaudojimas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B2A"/>
              </a:solidFill>
              <a:effectLst/>
              <a:uLnTx/>
              <a:uFillTx/>
              <a:latin typeface="Aleo" panose="00000500000000000000" pitchFamily="2" charset="-70"/>
              <a:ea typeface="+mj-ea"/>
              <a:cs typeface="+mj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72BD63B-7383-17F0-5E10-03832ADEAB04}"/>
              </a:ext>
            </a:extLst>
          </p:cNvPr>
          <p:cNvSpPr txBox="1">
            <a:spLocks/>
          </p:cNvSpPr>
          <p:nvPr/>
        </p:nvSpPr>
        <p:spPr>
          <a:xfrm>
            <a:off x="472931" y="1492627"/>
            <a:ext cx="11081861" cy="4353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T5.1 Sutartys su žemės savininkais dėl ilgalaikio bendradarbiavimo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(ANP, LOD)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T5.2 </a:t>
            </a:r>
            <a:r>
              <a:rPr kumimoji="0" lang="lt-L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Gamtotvarkos</a:t>
            </a: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planų rengimas ir tikslinimas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(LOD, ANP)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T5.3 </a:t>
            </a:r>
            <a:r>
              <a:rPr kumimoji="0" lang="lt-L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Kretuono</a:t>
            </a: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</a:t>
            </a: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PAST </a:t>
            </a: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ir vakarinės </a:t>
            </a: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Aukštaitijos nacionalinio parko dalies PAST</a:t>
            </a: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ribų praplėtimas ir jų įteisinimas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(LOD, ANP)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T5.4. Projekto patirties sklaidos ir </a:t>
            </a:r>
            <a:r>
              <a:rPr kumimoji="0" lang="lt-L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atkartojamumo</a:t>
            </a: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strategijos kūrimas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(LOD, </a:t>
            </a: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dalyvauja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visi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partneriai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T5.5 Nacionalinių rūšies apsaugos planų parengimas griežlei ir pievų </a:t>
            </a:r>
            <a:r>
              <a:rPr kumimoji="0" lang="lt-L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tilvikiniams</a:t>
            </a: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paukščiams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(LOD, ANP)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T5.6 Šlapynių ir </a:t>
            </a: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šlapių</a:t>
            </a: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produktyvių pievų buveinių tvarumo modelio sukūrimas, siekiant projekto patirties atkartojimo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(LAUA,</a:t>
            </a: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dalyvauja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visi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partneriai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T5.7 Pagrindinių interesų grupių gebėjimų stiprinimas, siekiant projekto veiklų atkartojimo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(LAUA, </a:t>
            </a: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dalyvauja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visi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partneriai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T5.8 </a:t>
            </a:r>
            <a:r>
              <a:rPr kumimoji="0" lang="lt-L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Advokacija</a:t>
            </a: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, siekiant projekto rekomendacijų dėl ekstensyvaus ūkininkavimo pievų buveinėse plėtros panaudojimo rengiant nacionalinę Kaimo plėtros Programą (KPP)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(LOD, </a:t>
            </a: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dalyvauja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visi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partneriai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220649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FD15010-9E24-D09B-BC49-1D680A08B7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690"/>
          <a:stretch/>
        </p:blipFill>
        <p:spPr>
          <a:xfrm>
            <a:off x="5361354" y="279400"/>
            <a:ext cx="6830646" cy="6578600"/>
          </a:xfrm>
          <a:prstGeom prst="rect">
            <a:avLst/>
          </a:prstGeom>
        </p:spPr>
      </p:pic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E947D72B-4445-4AFA-A01C-3940E049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A2A"/>
                </a:solidFill>
                <a:effectLst/>
                <a:uLnTx/>
                <a:uFillTx/>
                <a:latin typeface="Aleo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LT" sz="1200" b="0" i="0" u="none" strike="noStrike" kern="1200" cap="none" spc="0" normalizeH="0" baseline="0" noProof="0" dirty="0">
              <a:ln>
                <a:noFill/>
              </a:ln>
              <a:solidFill>
                <a:srgbClr val="002A2A"/>
              </a:solidFill>
              <a:effectLst/>
              <a:uLnTx/>
              <a:uFillTx/>
              <a:latin typeface="Aleo" pitchFamily="2" charset="77"/>
              <a:ea typeface="+mn-ea"/>
              <a:cs typeface="+mn-cs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D496F3F4-F00F-794F-48DB-E1DA1C48F2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143250"/>
              </p:ext>
            </p:extLst>
          </p:nvPr>
        </p:nvGraphicFramePr>
        <p:xfrm>
          <a:off x="345514" y="279400"/>
          <a:ext cx="11118852" cy="583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0650">
                  <a:extLst>
                    <a:ext uri="{9D8B030D-6E8A-4147-A177-3AD203B41FA5}">
                      <a16:colId xmlns:a16="http://schemas.microsoft.com/office/drawing/2014/main" val="3598346342"/>
                    </a:ext>
                  </a:extLst>
                </a:gridCol>
                <a:gridCol w="1628776">
                  <a:extLst>
                    <a:ext uri="{9D8B030D-6E8A-4147-A177-3AD203B41FA5}">
                      <a16:colId xmlns:a16="http://schemas.microsoft.com/office/drawing/2014/main" val="2816618640"/>
                    </a:ext>
                  </a:extLst>
                </a:gridCol>
                <a:gridCol w="2779713">
                  <a:extLst>
                    <a:ext uri="{9D8B030D-6E8A-4147-A177-3AD203B41FA5}">
                      <a16:colId xmlns:a16="http://schemas.microsoft.com/office/drawing/2014/main" val="1667331172"/>
                    </a:ext>
                  </a:extLst>
                </a:gridCol>
                <a:gridCol w="2779713">
                  <a:extLst>
                    <a:ext uri="{9D8B030D-6E8A-4147-A177-3AD203B41FA5}">
                      <a16:colId xmlns:a16="http://schemas.microsoft.com/office/drawing/2014/main" val="2967017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Projekto rezultatai (</a:t>
                      </a:r>
                      <a:r>
                        <a:rPr lang="lt-LT" sz="1400" dirty="0" err="1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Deliverables</a:t>
                      </a:r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Atsakingas partneris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Įgyvendinimo terminas (mėnuo)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Informacija apie įgyvendinimą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3523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latin typeface="Aleo" panose="00000500000000000000" pitchFamily="2" charset="-70"/>
                        </a:rPr>
                        <a:t>Ilgalaikio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bendradarbiavimo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sutartys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su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žemių savininkais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ANP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13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Vykdoma</a:t>
                      </a:r>
                    </a:p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(Pasirašytos 5 sutartys su žemių savininkais dėl 58 ha)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983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latin typeface="Aleo" panose="00000500000000000000" pitchFamily="2" charset="-70"/>
                        </a:rPr>
                        <a:t>Pagil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ūtės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gamtotvarkos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 plano parengimas, 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Kretuono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 ež. ir Svylos 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up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.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 slėnio 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gamtotvarkos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 planų peržiūra ir patvirtinimas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58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latin typeface="Aleo" panose="00000500000000000000" pitchFamily="2" charset="-70"/>
                        </a:rPr>
                        <a:t>Vykdoma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4303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latin typeface="Aleo" panose="00000500000000000000" pitchFamily="2" charset="-70"/>
                        </a:rPr>
                        <a:t>Projekto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patirties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sklaidos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ir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atkartojamumo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strategija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LOD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10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latin typeface="Aleo" panose="00000500000000000000" pitchFamily="2" charset="-70"/>
                        </a:rPr>
                        <a:t>Įgyvendinta</a:t>
                      </a:r>
                    </a:p>
                    <a:p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062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latin typeface="Aleo" panose="00000500000000000000" pitchFamily="2" charset="-70"/>
                        </a:rPr>
                        <a:t>Nacionaliniai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r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ūšies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 apsaugos planai (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2)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 griežlei ir pievų 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tilvikiniams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 paukščiams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43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latin typeface="Aleo" panose="00000500000000000000" pitchFamily="2" charset="-70"/>
                        </a:rPr>
                        <a:t>Nepradėta</a:t>
                      </a:r>
                    </a:p>
                    <a:p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0346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Šlapynių ir šlapių produktyvių pievų buveinių tvarumo modeli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s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L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AUA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28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latin typeface="Aleo" panose="00000500000000000000" pitchFamily="2" charset="-70"/>
                        </a:rPr>
                        <a:t>Įgyvendinta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0215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leo" panose="00000500000000000000" pitchFamily="2" charset="-70"/>
                        </a:rPr>
                        <a:t>IT 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įrankis ūkininkams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LAUA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28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latin typeface="Aleo" panose="00000500000000000000" pitchFamily="2" charset="-70"/>
                        </a:rPr>
                        <a:t>Įgyvendinta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783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latin typeface="Aleo" panose="00000500000000000000" pitchFamily="2" charset="-70"/>
                        </a:rPr>
                        <a:t>Rekomendacijos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d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ėl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 ekstensyvaus ūkininkavimo pievų buveinėse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LAUA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28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latin typeface="Aleo" panose="00000500000000000000" pitchFamily="2" charset="-70"/>
                        </a:rPr>
                        <a:t>Vykdoma</a:t>
                      </a:r>
                    </a:p>
                    <a:p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4712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leo" panose="00000500000000000000" pitchFamily="2" charset="-70"/>
                        </a:rPr>
                        <a:t>6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regioniniai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seminarai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praktikams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LAUA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34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latin typeface="Aleo" panose="00000500000000000000" pitchFamily="2" charset="-70"/>
                        </a:rPr>
                        <a:t>Vykdoma</a:t>
                      </a:r>
                    </a:p>
                    <a:p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6520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leo" panose="00000500000000000000" pitchFamily="2" charset="-70"/>
                        </a:rPr>
                        <a:t>6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regioniniai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mokymai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praktikams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LAUA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58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latin typeface="Aleo" panose="00000500000000000000" pitchFamily="2" charset="-70"/>
                        </a:rPr>
                        <a:t>Vykdoma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6906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leo" panose="00000500000000000000" pitchFamily="2" charset="-70"/>
                        </a:rPr>
                        <a:t>2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nacionalinio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lygmens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seminarai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tikslin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ėms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 grupėms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58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latin typeface="Aleo" panose="00000500000000000000" pitchFamily="2" charset="-70"/>
                        </a:rPr>
                        <a:t>Nepradėta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28189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3141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FD15010-9E24-D09B-BC49-1D680A08B7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690"/>
          <a:stretch/>
        </p:blipFill>
        <p:spPr>
          <a:xfrm>
            <a:off x="5361354" y="279400"/>
            <a:ext cx="6830646" cy="6578600"/>
          </a:xfrm>
          <a:prstGeom prst="rect">
            <a:avLst/>
          </a:prstGeom>
        </p:spPr>
      </p:pic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E947D72B-4445-4AFA-A01C-3940E049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A2A"/>
                </a:solidFill>
                <a:effectLst/>
                <a:uLnTx/>
                <a:uFillTx/>
                <a:latin typeface="Aleo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LT" sz="1200" b="0" i="0" u="none" strike="noStrike" kern="1200" cap="none" spc="0" normalizeH="0" baseline="0" noProof="0" dirty="0">
              <a:ln>
                <a:noFill/>
              </a:ln>
              <a:solidFill>
                <a:srgbClr val="002A2A"/>
              </a:solidFill>
              <a:effectLst/>
              <a:uLnTx/>
              <a:uFillTx/>
              <a:latin typeface="Aleo" pitchFamily="2" charset="77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34EDC8F-E3C7-F9C0-56A5-5D41AFE9F3B7}"/>
              </a:ext>
            </a:extLst>
          </p:cNvPr>
          <p:cNvGraphicFramePr>
            <a:graphicFrameLocks noGrp="1"/>
          </p:cNvGraphicFramePr>
          <p:nvPr/>
        </p:nvGraphicFramePr>
        <p:xfrm>
          <a:off x="434451" y="1410368"/>
          <a:ext cx="11118852" cy="2407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30650">
                  <a:extLst>
                    <a:ext uri="{9D8B030D-6E8A-4147-A177-3AD203B41FA5}">
                      <a16:colId xmlns:a16="http://schemas.microsoft.com/office/drawing/2014/main" val="3598346342"/>
                    </a:ext>
                  </a:extLst>
                </a:gridCol>
                <a:gridCol w="1628776">
                  <a:extLst>
                    <a:ext uri="{9D8B030D-6E8A-4147-A177-3AD203B41FA5}">
                      <a16:colId xmlns:a16="http://schemas.microsoft.com/office/drawing/2014/main" val="2816618640"/>
                    </a:ext>
                  </a:extLst>
                </a:gridCol>
                <a:gridCol w="2779713">
                  <a:extLst>
                    <a:ext uri="{9D8B030D-6E8A-4147-A177-3AD203B41FA5}">
                      <a16:colId xmlns:a16="http://schemas.microsoft.com/office/drawing/2014/main" val="1667331172"/>
                    </a:ext>
                  </a:extLst>
                </a:gridCol>
                <a:gridCol w="2779713">
                  <a:extLst>
                    <a:ext uri="{9D8B030D-6E8A-4147-A177-3AD203B41FA5}">
                      <a16:colId xmlns:a16="http://schemas.microsoft.com/office/drawing/2014/main" val="2967017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Projekto pasiekimų etapai (</a:t>
                      </a:r>
                      <a:r>
                        <a:rPr lang="lt-LT" sz="1400" dirty="0" err="1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Milestones</a:t>
                      </a:r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Atsakingas partneris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Įgyvendinimo terminas (mėnuo)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Informacija apie įgyvendinimą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3523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LR AM pateiktas siūlymas dėl 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Kretuono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 PAST ir WPANP ribų praplėtimo, prijungiant 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Biržijos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 pievas (ANP ribose) ir 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Žemaitiškės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 pievų Š dalį (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Kretuono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 PAST)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52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latin typeface="Aleo" panose="00000500000000000000" pitchFamily="2" charset="-70"/>
                        </a:rPr>
                        <a:t>Nepradėta</a:t>
                      </a:r>
                    </a:p>
                    <a:p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983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Rekomendacijos dėl ekstensyvaus ūkininkavimo pievų buveinėse peržiūrinti ir rengiant naujo ES finansinio laikotarpio po 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2028 m. KPP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31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latin typeface="Aleo" panose="00000500000000000000" pitchFamily="2" charset="-70"/>
                        </a:rPr>
                        <a:t>Nepradėta</a:t>
                      </a:r>
                    </a:p>
                    <a:p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4303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8445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FD15010-9E24-D09B-BC49-1D680A08B7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690"/>
          <a:stretch/>
        </p:blipFill>
        <p:spPr>
          <a:xfrm>
            <a:off x="5361354" y="279400"/>
            <a:ext cx="6830646" cy="6578600"/>
          </a:xfrm>
          <a:prstGeom prst="rect">
            <a:avLst/>
          </a:prstGeom>
        </p:spPr>
      </p:pic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E947D72B-4445-4AFA-A01C-3940E049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A2A"/>
                </a:solidFill>
                <a:effectLst/>
                <a:uLnTx/>
                <a:uFillTx/>
                <a:latin typeface="Aleo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LT" sz="1200" b="0" i="0" u="none" strike="noStrike" kern="1200" cap="none" spc="0" normalizeH="0" baseline="0" noProof="0" dirty="0">
              <a:ln>
                <a:noFill/>
              </a:ln>
              <a:solidFill>
                <a:srgbClr val="002A2A"/>
              </a:solidFill>
              <a:effectLst/>
              <a:uLnTx/>
              <a:uFillTx/>
              <a:latin typeface="Aleo" pitchFamily="2" charset="77"/>
              <a:ea typeface="+mn-ea"/>
              <a:cs typeface="+mn-cs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307D482-47F7-76BE-846D-3452AF750F06}"/>
              </a:ext>
            </a:extLst>
          </p:cNvPr>
          <p:cNvSpPr txBox="1">
            <a:spLocks/>
          </p:cNvSpPr>
          <p:nvPr/>
        </p:nvSpPr>
        <p:spPr>
          <a:xfrm>
            <a:off x="0" y="91687"/>
            <a:ext cx="11904956" cy="7989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3400" b="0" i="0" u="none" strike="noStrike" kern="1200" cap="none" spc="0" normalizeH="0" baseline="0" noProof="0" dirty="0">
                <a:ln>
                  <a:noFill/>
                </a:ln>
                <a:solidFill>
                  <a:srgbClr val="002B2A"/>
                </a:solidFill>
                <a:effectLst/>
                <a:uLnTx/>
                <a:uFillTx/>
                <a:latin typeface="Aleo" panose="00000500000000000000" pitchFamily="2" charset="-70"/>
                <a:ea typeface="+mj-ea"/>
                <a:cs typeface="+mj-cs"/>
              </a:rPr>
              <a:t>WP6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B2A"/>
                </a:solidFill>
                <a:effectLst/>
                <a:uLnTx/>
                <a:uFillTx/>
                <a:latin typeface="Aleo" panose="00000500000000000000" pitchFamily="2" charset="-70"/>
                <a:ea typeface="+mj-ea"/>
                <a:cs typeface="+mj-cs"/>
              </a:rPr>
              <a:t>. </a:t>
            </a:r>
            <a:r>
              <a:rPr kumimoji="0" lang="lt-LT" sz="3600" b="0" i="0" u="none" strike="noStrike" kern="1200" cap="none" spc="0" normalizeH="0" baseline="0" noProof="0" dirty="0">
                <a:ln>
                  <a:noFill/>
                </a:ln>
                <a:solidFill>
                  <a:srgbClr val="002B2A"/>
                </a:solidFill>
                <a:effectLst/>
                <a:uLnTx/>
                <a:uFillTx/>
                <a:latin typeface="Aleo" panose="00000500000000000000" pitchFamily="2" charset="-70"/>
                <a:ea typeface="+mj-ea"/>
                <a:cs typeface="+mj-cs"/>
              </a:rPr>
              <a:t>Sklaida, komunikacija ir bendradarbiavimas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B2A"/>
              </a:solidFill>
              <a:effectLst/>
              <a:uLnTx/>
              <a:uFillTx/>
              <a:latin typeface="Aleo" panose="00000500000000000000" pitchFamily="2" charset="-70"/>
              <a:ea typeface="+mj-ea"/>
              <a:cs typeface="+mj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72BD63B-7383-17F0-5E10-03832ADEAB04}"/>
              </a:ext>
            </a:extLst>
          </p:cNvPr>
          <p:cNvSpPr txBox="1">
            <a:spLocks/>
          </p:cNvSpPr>
          <p:nvPr/>
        </p:nvSpPr>
        <p:spPr>
          <a:xfrm>
            <a:off x="555069" y="1392009"/>
            <a:ext cx="11081861" cy="4353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T6.1 Bendra projekto sklaida ir komunikacija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(LOD,</a:t>
            </a: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dalyvauja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visi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partneriai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T6.2 </a:t>
            </a: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Calibri" panose="020F0502020204030204" pitchFamily="34" charset="0"/>
                <a:cs typeface="+mn-cs"/>
              </a:rPr>
              <a:t>Informacinės ir viešinimo medžiagos parengimas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Calibri" panose="020F0502020204030204" pitchFamily="34" charset="0"/>
                <a:cs typeface="+mn-cs"/>
              </a:rPr>
              <a:t>(LOD, </a:t>
            </a: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Calibri" panose="020F0502020204030204" pitchFamily="34" charset="0"/>
                <a:cs typeface="+mn-cs"/>
              </a:rPr>
              <a:t>dalyvauja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Calibri" panose="020F0502020204030204" pitchFamily="34" charset="0"/>
                <a:cs typeface="+mn-cs"/>
              </a:rPr>
              <a:t>visi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Calibri" panose="020F0502020204030204" pitchFamily="34" charset="0"/>
                <a:cs typeface="+mn-cs"/>
              </a:rPr>
              <a:t>partneriai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Calibri" panose="020F0502020204030204" pitchFamily="34" charset="0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T6.3 Informacijos apie tvarų ūkininkavimą šlapiose pievose ir pelkėse, sklaida vietos ir nacionalinėms interesų grupėms, žemės ūkio specialistams ir ūkininkams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Calibri" panose="020F0502020204030204" pitchFamily="34" charset="0"/>
                <a:cs typeface="+mn-cs"/>
              </a:rPr>
              <a:t> (LOD,</a:t>
            </a: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Calibri" panose="020F0502020204030204" pitchFamily="34" charset="0"/>
                <a:cs typeface="+mn-cs"/>
              </a:rPr>
              <a:t> dalyvauja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Calibri" panose="020F0502020204030204" pitchFamily="34" charset="0"/>
                <a:cs typeface="+mn-cs"/>
              </a:rPr>
              <a:t>visi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Calibri" panose="020F0502020204030204" pitchFamily="34" charset="0"/>
                <a:cs typeface="+mn-cs"/>
              </a:rPr>
              <a:t>partneriai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Calibri" panose="020F0502020204030204" pitchFamily="34" charset="0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T6.4 Bendradarbiavimas ir projekto žinių bei patirties perdavimas nacionalinėms ir tarptautinėms interesų grupėms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Calibri" panose="020F0502020204030204" pitchFamily="34" charset="0"/>
                <a:cs typeface="+mn-cs"/>
              </a:rPr>
              <a:t> (LOD, </a:t>
            </a: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Calibri" panose="020F0502020204030204" pitchFamily="34" charset="0"/>
                <a:cs typeface="+mn-cs"/>
              </a:rPr>
              <a:t>dalyvauja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Calibri" panose="020F0502020204030204" pitchFamily="34" charset="0"/>
                <a:cs typeface="+mn-cs"/>
              </a:rPr>
              <a:t>visi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Calibri" panose="020F0502020204030204" pitchFamily="34" charset="0"/>
                <a:cs typeface="+mn-cs"/>
              </a:rPr>
              <a:t>partneriai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Calibri" panose="020F0502020204030204" pitchFamily="34" charset="0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325900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FD15010-9E24-D09B-BC49-1D680A08B7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690"/>
          <a:stretch/>
        </p:blipFill>
        <p:spPr>
          <a:xfrm>
            <a:off x="5361354" y="279400"/>
            <a:ext cx="6830646" cy="6578600"/>
          </a:xfrm>
          <a:prstGeom prst="rect">
            <a:avLst/>
          </a:prstGeom>
        </p:spPr>
      </p:pic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E947D72B-4445-4AFA-A01C-3940E049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A2A"/>
                </a:solidFill>
                <a:effectLst/>
                <a:uLnTx/>
                <a:uFillTx/>
                <a:latin typeface="Aleo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LT" sz="1200" b="0" i="0" u="none" strike="noStrike" kern="1200" cap="none" spc="0" normalizeH="0" baseline="0" noProof="0" dirty="0">
              <a:ln>
                <a:noFill/>
              </a:ln>
              <a:solidFill>
                <a:srgbClr val="002A2A"/>
              </a:solidFill>
              <a:effectLst/>
              <a:uLnTx/>
              <a:uFillTx/>
              <a:latin typeface="Aleo" pitchFamily="2" charset="77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AF1F92B-7E84-251D-B7F5-6F606BF111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9861142"/>
              </p:ext>
            </p:extLst>
          </p:nvPr>
        </p:nvGraphicFramePr>
        <p:xfrm>
          <a:off x="536574" y="199747"/>
          <a:ext cx="11118852" cy="624514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30650">
                  <a:extLst>
                    <a:ext uri="{9D8B030D-6E8A-4147-A177-3AD203B41FA5}">
                      <a16:colId xmlns:a16="http://schemas.microsoft.com/office/drawing/2014/main" val="3598346342"/>
                    </a:ext>
                  </a:extLst>
                </a:gridCol>
                <a:gridCol w="1628776">
                  <a:extLst>
                    <a:ext uri="{9D8B030D-6E8A-4147-A177-3AD203B41FA5}">
                      <a16:colId xmlns:a16="http://schemas.microsoft.com/office/drawing/2014/main" val="2816618640"/>
                    </a:ext>
                  </a:extLst>
                </a:gridCol>
                <a:gridCol w="2779713">
                  <a:extLst>
                    <a:ext uri="{9D8B030D-6E8A-4147-A177-3AD203B41FA5}">
                      <a16:colId xmlns:a16="http://schemas.microsoft.com/office/drawing/2014/main" val="1667331172"/>
                    </a:ext>
                  </a:extLst>
                </a:gridCol>
                <a:gridCol w="2779713">
                  <a:extLst>
                    <a:ext uri="{9D8B030D-6E8A-4147-A177-3AD203B41FA5}">
                      <a16:colId xmlns:a16="http://schemas.microsoft.com/office/drawing/2014/main" val="2967017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Projekto rezultatai (</a:t>
                      </a:r>
                      <a:r>
                        <a:rPr lang="lt-LT" sz="1400" dirty="0" err="1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Deliverables</a:t>
                      </a:r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Atsakingas partneris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Įgyvendinimo terminas (mėnuo)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Informacija apie įgyvendinimą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3523473"/>
                  </a:ext>
                </a:extLst>
              </a:tr>
              <a:tr h="332026"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Projekto viešinimo planas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58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Įgyvendinta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983654"/>
                  </a:ext>
                </a:extLst>
              </a:tr>
              <a:tr h="149146"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Projekto polapis projekto partnerio svetainėje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LAUA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Įgyvendinta </a:t>
                      </a:r>
                    </a:p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(https://birdlife.lt/lifefarms-for-birds)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4303281"/>
                  </a:ext>
                </a:extLst>
              </a:tr>
              <a:tr h="149146">
                <a:tc>
                  <a:txBody>
                    <a:bodyPr/>
                    <a:lstStyle/>
                    <a:p>
                      <a:r>
                        <a:rPr lang="lt-LT" sz="1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Soc</a:t>
                      </a:r>
                      <a:r>
                        <a:rPr lang="lt-L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. tinklų paskyra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LAUA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64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latin typeface="Aleo" panose="00000500000000000000" pitchFamily="2" charset="-70"/>
                        </a:rPr>
                        <a:t>Įgyvendinta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latin typeface="Aleo" panose="00000500000000000000" pitchFamily="2" charset="-70"/>
                        </a:rPr>
                        <a:t>(https://www.facebook.com/LifeFarmsforBirds)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3828471"/>
                  </a:ext>
                </a:extLst>
              </a:tr>
              <a:tr h="149146">
                <a:tc>
                  <a:txBody>
                    <a:bodyPr/>
                    <a:lstStyle/>
                    <a:p>
                      <a:r>
                        <a:rPr lang="lt-L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Brošiūra apie </a:t>
                      </a:r>
                      <a:r>
                        <a:rPr lang="lt-LT" sz="1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gamtotvarką</a:t>
                      </a:r>
                      <a:r>
                        <a:rPr lang="lt-L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</a:t>
                      </a:r>
                      <a:r>
                        <a:rPr lang="lt-LT" sz="1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Kretuono</a:t>
                      </a:r>
                      <a:r>
                        <a:rPr lang="lt-L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ir </a:t>
                      </a:r>
                      <a:r>
                        <a:rPr lang="lt-LT" sz="1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Pagilūtės</a:t>
                      </a:r>
                      <a:r>
                        <a:rPr lang="lt-L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apylinkėse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LOD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50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latin typeface="Aleo" panose="00000500000000000000" pitchFamily="2" charset="-70"/>
                        </a:rPr>
                        <a:t>Nepradėta</a:t>
                      </a:r>
                    </a:p>
                    <a:p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8793920"/>
                  </a:ext>
                </a:extLst>
              </a:tr>
              <a:tr h="149146"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L</a:t>
                      </a:r>
                      <a:r>
                        <a:rPr lang="lt-LT" sz="1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ayman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ataskaita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visuomenei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64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latin typeface="Aleo" panose="00000500000000000000" pitchFamily="2" charset="-70"/>
                        </a:rPr>
                        <a:t>Nepradėta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823312"/>
                  </a:ext>
                </a:extLst>
              </a:tr>
              <a:tr h="149146"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2 </a:t>
                      </a:r>
                      <a:r>
                        <a:rPr lang="en-US" sz="1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lankstinukai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52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Vykdoma</a:t>
                      </a:r>
                    </a:p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(16/10/2023 išleistas lankstinukas apie projektą, 500 egz.)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992882"/>
                  </a:ext>
                </a:extLst>
              </a:tr>
              <a:tr h="149146"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5 </a:t>
                      </a:r>
                      <a:r>
                        <a:rPr lang="en-US" sz="1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projekto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kalendoriai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64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Vykdoma</a:t>
                      </a:r>
                    </a:p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(išleisti 2023-2025 m. kalendoriai, po 400 egz. kasmet)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2324313"/>
                  </a:ext>
                </a:extLst>
              </a:tr>
              <a:tr h="149146">
                <a:tc>
                  <a:txBody>
                    <a:bodyPr/>
                    <a:lstStyle/>
                    <a:p>
                      <a:r>
                        <a:rPr lang="pt-BR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1 trumpas projekto filmas ir 5 vaizdo klipai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55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latin typeface="Aleo" panose="00000500000000000000" pitchFamily="2" charset="-70"/>
                        </a:rPr>
                        <a:t>Vykdoma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7148482"/>
                  </a:ext>
                </a:extLst>
              </a:tr>
              <a:tr h="149146"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2 </a:t>
                      </a:r>
                      <a:r>
                        <a:rPr lang="en-US" sz="1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susitikimai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su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vietos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suinteresuotomis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šalimis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37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latin typeface="Aleo" panose="00000500000000000000" pitchFamily="2" charset="-70"/>
                        </a:rPr>
                        <a:t>Nepradėta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931690"/>
                  </a:ext>
                </a:extLst>
              </a:tr>
              <a:tr h="149146"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Tarptautinis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projekto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seminaras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62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latin typeface="Aleo" panose="00000500000000000000" pitchFamily="2" charset="-70"/>
                        </a:rPr>
                        <a:t>Nepradėta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0369716"/>
                  </a:ext>
                </a:extLst>
              </a:tr>
              <a:tr h="149146"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Nacionalinis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projekto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seminaras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63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latin typeface="Aleo" panose="00000500000000000000" pitchFamily="2" charset="-70"/>
                        </a:rPr>
                        <a:t>Nepradėta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634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42594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FD15010-9E24-D09B-BC49-1D680A08B7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690"/>
          <a:stretch/>
        </p:blipFill>
        <p:spPr>
          <a:xfrm>
            <a:off x="5361354" y="279400"/>
            <a:ext cx="6830646" cy="6578600"/>
          </a:xfrm>
          <a:prstGeom prst="rect">
            <a:avLst/>
          </a:prstGeom>
        </p:spPr>
      </p:pic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E947D72B-4445-4AFA-A01C-3940E049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A2A"/>
                </a:solidFill>
                <a:effectLst/>
                <a:uLnTx/>
                <a:uFillTx/>
                <a:latin typeface="Aleo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LT" sz="1200" b="0" i="0" u="none" strike="noStrike" kern="1200" cap="none" spc="0" normalizeH="0" baseline="0" noProof="0" dirty="0">
              <a:ln>
                <a:noFill/>
              </a:ln>
              <a:solidFill>
                <a:srgbClr val="002A2A"/>
              </a:solidFill>
              <a:effectLst/>
              <a:uLnTx/>
              <a:uFillTx/>
              <a:latin typeface="Aleo" pitchFamily="2" charset="77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AF1F92B-7E84-251D-B7F5-6F606BF11153}"/>
              </a:ext>
            </a:extLst>
          </p:cNvPr>
          <p:cNvGraphicFramePr>
            <a:graphicFrameLocks noGrp="1"/>
          </p:cNvGraphicFramePr>
          <p:nvPr/>
        </p:nvGraphicFramePr>
        <p:xfrm>
          <a:off x="536574" y="522247"/>
          <a:ext cx="11118852" cy="32308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30650">
                  <a:extLst>
                    <a:ext uri="{9D8B030D-6E8A-4147-A177-3AD203B41FA5}">
                      <a16:colId xmlns:a16="http://schemas.microsoft.com/office/drawing/2014/main" val="3598346342"/>
                    </a:ext>
                  </a:extLst>
                </a:gridCol>
                <a:gridCol w="1628776">
                  <a:extLst>
                    <a:ext uri="{9D8B030D-6E8A-4147-A177-3AD203B41FA5}">
                      <a16:colId xmlns:a16="http://schemas.microsoft.com/office/drawing/2014/main" val="2816618640"/>
                    </a:ext>
                  </a:extLst>
                </a:gridCol>
                <a:gridCol w="2779713">
                  <a:extLst>
                    <a:ext uri="{9D8B030D-6E8A-4147-A177-3AD203B41FA5}">
                      <a16:colId xmlns:a16="http://schemas.microsoft.com/office/drawing/2014/main" val="1667331172"/>
                    </a:ext>
                  </a:extLst>
                </a:gridCol>
                <a:gridCol w="2779713">
                  <a:extLst>
                    <a:ext uri="{9D8B030D-6E8A-4147-A177-3AD203B41FA5}">
                      <a16:colId xmlns:a16="http://schemas.microsoft.com/office/drawing/2014/main" val="2967017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Projekto pasiekimų etapai (</a:t>
                      </a:r>
                      <a:r>
                        <a:rPr lang="lt-LT" sz="1400" dirty="0" err="1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Milestones</a:t>
                      </a:r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Atsakingas partneris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Įgyvendinimo terminas (mėnuo)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2B2A"/>
                          </a:solidFill>
                          <a:latin typeface="Aleo" panose="00000500000000000000" pitchFamily="2" charset="-70"/>
                        </a:rPr>
                        <a:t>Informacija apie įgyvendinimą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3523473"/>
                  </a:ext>
                </a:extLst>
              </a:tr>
              <a:tr h="332026"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Projekto viešinimas žiniasklaidoje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64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Vykdoma</a:t>
                      </a:r>
                    </a:p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(&gt;20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straipsni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ų, 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&gt;30 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įrašų LIFE </a:t>
                      </a:r>
                      <a:r>
                        <a:rPr lang="lt-LT" sz="1400" dirty="0" err="1">
                          <a:latin typeface="Aleo" panose="00000500000000000000" pitchFamily="2" charset="-70"/>
                        </a:rPr>
                        <a:t>farms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, LOD FB, LOD FB grupėje, &gt;26 tūkst. peržiūrų)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983654"/>
                  </a:ext>
                </a:extLst>
              </a:tr>
              <a:tr h="149146"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Pagaminti ir įrengti informaciniai stendai 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(10)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projekto</a:t>
                      </a:r>
                      <a:r>
                        <a:rPr lang="en-US" sz="1400" dirty="0">
                          <a:latin typeface="Aleo" panose="00000500000000000000" pitchFamily="2" charset="-70"/>
                        </a:rPr>
                        <a:t> </a:t>
                      </a:r>
                      <a:r>
                        <a:rPr lang="en-US" sz="1400" dirty="0" err="1">
                          <a:latin typeface="Aleo" panose="00000500000000000000" pitchFamily="2" charset="-70"/>
                        </a:rPr>
                        <a:t>terito</a:t>
                      </a:r>
                      <a:r>
                        <a:rPr lang="lt-LT" sz="1400" dirty="0">
                          <a:latin typeface="Aleo" panose="00000500000000000000" pitchFamily="2" charset="-70"/>
                        </a:rPr>
                        <a:t>rijose bei viešinimo medžiaga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dirty="0">
                          <a:latin typeface="Aleo" panose="00000500000000000000" pitchFamily="2" charset="-70"/>
                        </a:rPr>
                        <a:t>LOD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28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Aleo" panose="00000500000000000000" pitchFamily="2" charset="-70"/>
                        </a:rPr>
                        <a:t>Vykdoma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4303281"/>
                  </a:ext>
                </a:extLst>
              </a:tr>
              <a:tr h="149146">
                <a:tc>
                  <a:txBody>
                    <a:bodyPr/>
                    <a:lstStyle/>
                    <a:p>
                      <a:r>
                        <a:rPr lang="lt-LT" sz="140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Dalyvavimas nacionalinėje žemės ūkio parodoje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LAUA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46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latin typeface="Aleo" panose="00000500000000000000" pitchFamily="2" charset="-70"/>
                        </a:rPr>
                        <a:t>Nepradėta</a:t>
                      </a:r>
                    </a:p>
                    <a:p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3828471"/>
                  </a:ext>
                </a:extLst>
              </a:tr>
              <a:tr h="149146">
                <a:tc>
                  <a:txBody>
                    <a:bodyPr/>
                    <a:lstStyle/>
                    <a:p>
                      <a:r>
                        <a:rPr lang="lt-LT" sz="1400" kern="1200" dirty="0">
                          <a:solidFill>
                            <a:schemeClr val="dk1"/>
                          </a:solidFill>
                          <a:effectLst/>
                          <a:latin typeface="Aleo" panose="00000500000000000000" pitchFamily="2" charset="-70"/>
                          <a:ea typeface="+mn-ea"/>
                          <a:cs typeface="+mn-cs"/>
                        </a:rPr>
                        <a:t>Bendradarbiavimas ir projekto žinių bei patirties perdavimas nacionalinėms ir tarptautinėms interesų grupėms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LOD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leo" panose="00000500000000000000" pitchFamily="2" charset="-70"/>
                        </a:rPr>
                        <a:t>64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latin typeface="Aleo" panose="00000500000000000000" pitchFamily="2" charset="-70"/>
                        </a:rPr>
                        <a:t>Vykdoma</a:t>
                      </a:r>
                      <a:endParaRPr lang="lt-LT" sz="1400" dirty="0">
                        <a:latin typeface="Aleo" panose="00000500000000000000" pitchFamily="2" charset="-70"/>
                      </a:endParaRPr>
                    </a:p>
                    <a:p>
                      <a:endParaRPr lang="lt-LT" sz="1400" dirty="0">
                        <a:latin typeface="Aleo" panose="00000500000000000000" pitchFamily="2" charset="-7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8793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14740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A2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FD8E58-5E37-D0CD-F280-D82AFB624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FD195BDA-C280-780D-DA22-D8364B8633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623" y="368301"/>
            <a:ext cx="3210097" cy="2599982"/>
          </a:xfrm>
        </p:spPr>
        <p:txBody>
          <a:bodyPr lIns="0" tIns="0" rIns="0" bIns="0" anchor="b">
            <a:noAutofit/>
          </a:bodyPr>
          <a:lstStyle/>
          <a:p>
            <a:pPr algn="l"/>
            <a:r>
              <a:rPr lang="en-LT" sz="20000" dirty="0">
                <a:solidFill>
                  <a:srgbClr val="C3D1C7"/>
                </a:solidFill>
                <a:latin typeface="Aleo" pitchFamily="2" charset="77"/>
              </a:rPr>
              <a:t>0</a:t>
            </a:r>
            <a:r>
              <a:rPr lang="en-US" sz="20000" dirty="0">
                <a:solidFill>
                  <a:srgbClr val="C3D1C7"/>
                </a:solidFill>
                <a:latin typeface="Aleo" pitchFamily="2" charset="77"/>
              </a:rPr>
              <a:t>4</a:t>
            </a:r>
            <a:endParaRPr lang="en-LT" sz="20000" dirty="0">
              <a:solidFill>
                <a:srgbClr val="C3D1C7"/>
              </a:solidFill>
              <a:latin typeface="Aleo" pitchFamily="2" charset="77"/>
            </a:endParaRPr>
          </a:p>
        </p:txBody>
      </p:sp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3639BA53-4F2F-5D60-E57F-D567C6B40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fld id="{94AA23C4-884F-2240-B8EB-189964B8E5D6}" type="slidenum">
              <a:rPr lang="en-LT" smtClean="0">
                <a:solidFill>
                  <a:srgbClr val="C3D1C7"/>
                </a:solidFill>
                <a:latin typeface="Aleo" pitchFamily="2" charset="77"/>
              </a:rPr>
              <a:t>39</a:t>
            </a:fld>
            <a:endParaRPr lang="en-LT" dirty="0">
              <a:solidFill>
                <a:srgbClr val="C3D1C7"/>
              </a:solidFill>
              <a:latin typeface="Aleo" pitchFamily="2" charset="77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4BBB5532-6F0F-5CBC-9D17-4F0872635EED}"/>
              </a:ext>
            </a:extLst>
          </p:cNvPr>
          <p:cNvSpPr txBox="1">
            <a:spLocks/>
          </p:cNvSpPr>
          <p:nvPr/>
        </p:nvSpPr>
        <p:spPr>
          <a:xfrm>
            <a:off x="4257688" y="368302"/>
            <a:ext cx="3676623" cy="19247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>
                <a:solidFill>
                  <a:srgbClr val="C3D1C7"/>
                </a:solidFill>
                <a:latin typeface="Aleo" pitchFamily="2" charset="77"/>
              </a:rPr>
              <a:t>Projekto </a:t>
            </a:r>
            <a:r>
              <a:rPr lang="lt-LT" sz="4000" dirty="0">
                <a:solidFill>
                  <a:srgbClr val="C3D1C7"/>
                </a:solidFill>
                <a:latin typeface="Aleo" pitchFamily="2" charset="77"/>
              </a:rPr>
              <a:t>veiklų planas </a:t>
            </a:r>
            <a:r>
              <a:rPr lang="en-US" sz="4000" dirty="0">
                <a:solidFill>
                  <a:srgbClr val="C3D1C7"/>
                </a:solidFill>
                <a:latin typeface="Aleo" pitchFamily="2" charset="77"/>
              </a:rPr>
              <a:t>2025</a:t>
            </a:r>
            <a:r>
              <a:rPr lang="lt-LT" sz="4000" dirty="0">
                <a:solidFill>
                  <a:srgbClr val="C3D1C7"/>
                </a:solidFill>
                <a:latin typeface="Aleo" pitchFamily="2" charset="77"/>
              </a:rPr>
              <a:t> m.</a:t>
            </a:r>
            <a:endParaRPr lang="en-US" sz="4000" dirty="0">
              <a:solidFill>
                <a:srgbClr val="C3D1C7"/>
              </a:solidFill>
              <a:latin typeface="Aleo" pitchFamily="2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EDC6C7B-B581-CEF0-70B2-D4CA18F7AC41}"/>
              </a:ext>
            </a:extLst>
          </p:cNvPr>
          <p:cNvCxnSpPr>
            <a:cxnSpLocks/>
          </p:cNvCxnSpPr>
          <p:nvPr/>
        </p:nvCxnSpPr>
        <p:spPr>
          <a:xfrm>
            <a:off x="3598247" y="340355"/>
            <a:ext cx="0" cy="1952679"/>
          </a:xfrm>
          <a:prstGeom prst="line">
            <a:avLst/>
          </a:prstGeom>
          <a:ln>
            <a:solidFill>
              <a:srgbClr val="C3D1C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B05FC849-DC36-B425-6B90-E4E823F104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962"/>
          <a:stretch/>
        </p:blipFill>
        <p:spPr>
          <a:xfrm>
            <a:off x="-25800" y="241688"/>
            <a:ext cx="12243600" cy="661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535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1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8A2551-F57F-122D-D7A2-3A3A0FA0F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ird standing in grass&#10;&#10;Description automatically generated">
            <a:extLst>
              <a:ext uri="{FF2B5EF4-FFF2-40B4-BE49-F238E27FC236}">
                <a16:creationId xmlns:a16="http://schemas.microsoft.com/office/drawing/2014/main" id="{8164F267-328C-3F05-66DB-309951B2AB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0206" y="3821723"/>
            <a:ext cx="3760177" cy="2506784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A53E8F1-2850-ED76-4D85-CE1204F221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758" y="291171"/>
            <a:ext cx="11899241" cy="1389588"/>
          </a:xfrm>
        </p:spPr>
        <p:txBody>
          <a:bodyPr lIns="0" tIns="0" rIns="0" bIns="0" anchor="t">
            <a:noAutofit/>
          </a:bodyPr>
          <a:lstStyle/>
          <a:p>
            <a:r>
              <a:rPr lang="lt-LT" sz="3600" dirty="0">
                <a:latin typeface="Aleo" panose="00000500000000000000" pitchFamily="2" charset="-70"/>
              </a:rPr>
              <a:t>Projekto tikslinės paukščių rūšys</a:t>
            </a:r>
            <a:endParaRPr lang="en-LT" sz="3200" dirty="0">
              <a:solidFill>
                <a:srgbClr val="002A2A"/>
              </a:solidFill>
              <a:latin typeface="Aleo" panose="00000500000000000000" pitchFamily="2" charset="-70"/>
            </a:endParaRPr>
          </a:p>
        </p:txBody>
      </p:sp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F68A9991-65CA-FCDC-0452-1AFF09E7D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fld id="{94AA23C4-884F-2240-B8EB-189964B8E5D6}" type="slidenum">
              <a:rPr lang="en-LT" smtClean="0">
                <a:solidFill>
                  <a:srgbClr val="002A2A"/>
                </a:solidFill>
                <a:latin typeface="Aleo" panose="00000500000000000000" pitchFamily="2" charset="-70"/>
              </a:rPr>
              <a:t>4</a:t>
            </a:fld>
            <a:endParaRPr lang="en-LT" dirty="0">
              <a:solidFill>
                <a:srgbClr val="002A2A"/>
              </a:solidFill>
              <a:latin typeface="Aleo" panose="00000500000000000000" pitchFamily="2" charset="-7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0E0A1D5-66E5-27FC-049B-6690C57539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90"/>
          <a:stretch/>
        </p:blipFill>
        <p:spPr>
          <a:xfrm>
            <a:off x="5361354" y="279400"/>
            <a:ext cx="6830646" cy="6578600"/>
          </a:xfrm>
          <a:prstGeom prst="rect">
            <a:avLst/>
          </a:prstGeom>
        </p:spPr>
      </p:pic>
      <p:pic>
        <p:nvPicPr>
          <p:cNvPr id="3" name="Picture 2" descr="A bird standing in the grass&#10;&#10;Description automatically generated">
            <a:extLst>
              <a:ext uri="{FF2B5EF4-FFF2-40B4-BE49-F238E27FC236}">
                <a16:creationId xmlns:a16="http://schemas.microsoft.com/office/drawing/2014/main" id="{76282DA9-8AF3-D754-84AC-EA5367687C9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798" y="922216"/>
            <a:ext cx="3762156" cy="2506784"/>
          </a:xfrm>
          <a:prstGeom prst="rect">
            <a:avLst/>
          </a:prstGeom>
        </p:spPr>
      </p:pic>
      <p:pic>
        <p:nvPicPr>
          <p:cNvPr id="4" name="Picture 3" descr="A bird standing in the mud&#10;&#10;Description automatically generated">
            <a:extLst>
              <a:ext uri="{FF2B5EF4-FFF2-40B4-BE49-F238E27FC236}">
                <a16:creationId xmlns:a16="http://schemas.microsoft.com/office/drawing/2014/main" id="{AD1A7161-D1A1-F36F-E433-46714D1B1C7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4691" y="922216"/>
            <a:ext cx="3761478" cy="2506784"/>
          </a:xfrm>
          <a:prstGeom prst="rect">
            <a:avLst/>
          </a:prstGeom>
        </p:spPr>
      </p:pic>
      <p:pic>
        <p:nvPicPr>
          <p:cNvPr id="7" name="Picture 6" descr="A bird standing in grass&#10;&#10;Description automatically generated">
            <a:extLst>
              <a:ext uri="{FF2B5EF4-FFF2-40B4-BE49-F238E27FC236}">
                <a16:creationId xmlns:a16="http://schemas.microsoft.com/office/drawing/2014/main" id="{DD94D4FF-3490-6472-2AAB-C3D0E0EFA00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1601" y="3821723"/>
            <a:ext cx="3503674" cy="2515269"/>
          </a:xfrm>
          <a:prstGeom prst="rect">
            <a:avLst/>
          </a:prstGeom>
        </p:spPr>
      </p:pic>
      <p:pic>
        <p:nvPicPr>
          <p:cNvPr id="9" name="Picture 8" descr="A bird standing on a nest&#10;&#10;Description automatically generated">
            <a:extLst>
              <a:ext uri="{FF2B5EF4-FFF2-40B4-BE49-F238E27FC236}">
                <a16:creationId xmlns:a16="http://schemas.microsoft.com/office/drawing/2014/main" id="{A2D0747E-5E57-E06A-D431-BF43667946D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438" y="922216"/>
            <a:ext cx="3759187" cy="2506784"/>
          </a:xfrm>
          <a:prstGeom prst="rect">
            <a:avLst/>
          </a:prstGeom>
        </p:spPr>
      </p:pic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4C42767A-C312-EB3F-FA6E-9B1611B08EA6}"/>
              </a:ext>
            </a:extLst>
          </p:cNvPr>
          <p:cNvSpPr txBox="1">
            <a:spLocks/>
          </p:cNvSpPr>
          <p:nvPr/>
        </p:nvSpPr>
        <p:spPr>
          <a:xfrm>
            <a:off x="10668245" y="6391470"/>
            <a:ext cx="3924300" cy="466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dirty="0">
                <a:solidFill>
                  <a:schemeClr val="tx1"/>
                </a:solidFill>
                <a:latin typeface="Aleo" panose="00000500000000000000" pitchFamily="2" charset="-70"/>
              </a:rPr>
              <a:t>© R. </a:t>
            </a:r>
            <a:r>
              <a:rPr lang="lt-LT" dirty="0" err="1">
                <a:solidFill>
                  <a:schemeClr val="tx1"/>
                </a:solidFill>
                <a:latin typeface="Aleo" panose="00000500000000000000" pitchFamily="2" charset="-70"/>
              </a:rPr>
              <a:t>Jakaitis</a:t>
            </a:r>
            <a:endParaRPr lang="en-US" dirty="0">
              <a:solidFill>
                <a:schemeClr val="tx1"/>
              </a:solidFill>
              <a:latin typeface="Aleo" panose="00000500000000000000" pitchFamily="2" charset="-70"/>
            </a:endParaRP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D53DA89-66CE-0F8E-186E-F9438FB686BC}"/>
              </a:ext>
            </a:extLst>
          </p:cNvPr>
          <p:cNvSpPr txBox="1">
            <a:spLocks/>
          </p:cNvSpPr>
          <p:nvPr/>
        </p:nvSpPr>
        <p:spPr>
          <a:xfrm>
            <a:off x="305753" y="3036277"/>
            <a:ext cx="3924300" cy="466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dirty="0">
                <a:solidFill>
                  <a:schemeClr val="bg1"/>
                </a:solidFill>
                <a:latin typeface="Aleo" panose="00000500000000000000" pitchFamily="2" charset="-70"/>
              </a:rPr>
              <a:t>Griežlė</a:t>
            </a:r>
            <a:endParaRPr lang="en-US" dirty="0">
              <a:solidFill>
                <a:schemeClr val="bg1"/>
              </a:solidFill>
              <a:latin typeface="Aleo" panose="00000500000000000000" pitchFamily="2" charset="-70"/>
            </a:endParaRP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EB41A05E-CDE6-3085-CE8E-CC2142108949}"/>
              </a:ext>
            </a:extLst>
          </p:cNvPr>
          <p:cNvSpPr txBox="1">
            <a:spLocks/>
          </p:cNvSpPr>
          <p:nvPr/>
        </p:nvSpPr>
        <p:spPr>
          <a:xfrm>
            <a:off x="4219715" y="3046485"/>
            <a:ext cx="3924300" cy="466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dirty="0">
                <a:solidFill>
                  <a:schemeClr val="bg1"/>
                </a:solidFill>
                <a:latin typeface="Aleo" panose="00000500000000000000" pitchFamily="2" charset="-70"/>
              </a:rPr>
              <a:t>Paprastasis griciukas</a:t>
            </a:r>
            <a:endParaRPr lang="en-US" dirty="0">
              <a:solidFill>
                <a:schemeClr val="bg1"/>
              </a:solidFill>
              <a:latin typeface="Aleo" panose="00000500000000000000" pitchFamily="2" charset="-70"/>
            </a:endParaRP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26E21197-0B8A-0093-1D3E-E5D896E4D60A}"/>
              </a:ext>
            </a:extLst>
          </p:cNvPr>
          <p:cNvSpPr txBox="1">
            <a:spLocks/>
          </p:cNvSpPr>
          <p:nvPr/>
        </p:nvSpPr>
        <p:spPr>
          <a:xfrm>
            <a:off x="8134353" y="3004478"/>
            <a:ext cx="3924300" cy="466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dirty="0" err="1">
                <a:solidFill>
                  <a:schemeClr val="bg1"/>
                </a:solidFill>
                <a:latin typeface="Aleo" panose="00000500000000000000" pitchFamily="2" charset="-70"/>
              </a:rPr>
              <a:t>Raudonkojis</a:t>
            </a:r>
            <a:r>
              <a:rPr lang="lt-LT" dirty="0">
                <a:solidFill>
                  <a:schemeClr val="bg1"/>
                </a:solidFill>
                <a:latin typeface="Aleo" panose="00000500000000000000" pitchFamily="2" charset="-70"/>
              </a:rPr>
              <a:t> tulikas</a:t>
            </a:r>
            <a:endParaRPr lang="en-US" dirty="0">
              <a:solidFill>
                <a:schemeClr val="bg1"/>
              </a:solidFill>
              <a:latin typeface="Aleo" panose="00000500000000000000" pitchFamily="2" charset="-70"/>
            </a:endParaRP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D60DC8A9-ABEA-1EA9-4E32-6A6DFAF369D4}"/>
              </a:ext>
            </a:extLst>
          </p:cNvPr>
          <p:cNvSpPr txBox="1">
            <a:spLocks/>
          </p:cNvSpPr>
          <p:nvPr/>
        </p:nvSpPr>
        <p:spPr>
          <a:xfrm>
            <a:off x="2451601" y="5955647"/>
            <a:ext cx="3924300" cy="466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dirty="0">
                <a:solidFill>
                  <a:schemeClr val="bg1"/>
                </a:solidFill>
                <a:latin typeface="Aleo" panose="00000500000000000000" pitchFamily="2" charset="-70"/>
              </a:rPr>
              <a:t>Gaidukas</a:t>
            </a:r>
            <a:endParaRPr lang="en-US" dirty="0">
              <a:solidFill>
                <a:schemeClr val="bg1"/>
              </a:solidFill>
              <a:latin typeface="Aleo" panose="00000500000000000000" pitchFamily="2" charset="-70"/>
            </a:endParaRP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0C4EFD60-8723-ADDD-7529-6054E4572178}"/>
              </a:ext>
            </a:extLst>
          </p:cNvPr>
          <p:cNvSpPr txBox="1">
            <a:spLocks/>
          </p:cNvSpPr>
          <p:nvPr/>
        </p:nvSpPr>
        <p:spPr>
          <a:xfrm>
            <a:off x="6135080" y="5942409"/>
            <a:ext cx="3924300" cy="466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dirty="0">
                <a:solidFill>
                  <a:schemeClr val="bg1"/>
                </a:solidFill>
                <a:latin typeface="Aleo" panose="00000500000000000000" pitchFamily="2" charset="-70"/>
              </a:rPr>
              <a:t>Stulgys</a:t>
            </a:r>
            <a:endParaRPr lang="en-US" dirty="0">
              <a:solidFill>
                <a:schemeClr val="bg1"/>
              </a:solidFill>
              <a:latin typeface="Aleo" panose="00000500000000000000" pitchFamily="2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40832107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FD15010-9E24-D09B-BC49-1D680A08B7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690"/>
          <a:stretch/>
        </p:blipFill>
        <p:spPr>
          <a:xfrm>
            <a:off x="5361354" y="279400"/>
            <a:ext cx="6830646" cy="6578600"/>
          </a:xfrm>
          <a:prstGeom prst="rect">
            <a:avLst/>
          </a:prstGeom>
        </p:spPr>
      </p:pic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E947D72B-4445-4AFA-A01C-3940E049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9571" y="6354494"/>
            <a:ext cx="2743200" cy="365125"/>
          </a:xfrm>
        </p:spPr>
        <p:txBody>
          <a:bodyPr wrap="none" lIns="0" tIns="0" rIns="0" b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A2A"/>
                </a:solidFill>
                <a:effectLst/>
                <a:uLnTx/>
                <a:uFillTx/>
                <a:latin typeface="Aleo" panose="00000500000000000000" pitchFamily="2" charset="-7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LT" sz="1000" b="0" i="0" u="none" strike="noStrike" kern="1200" cap="none" spc="0" normalizeH="0" baseline="0" noProof="0" dirty="0">
              <a:ln>
                <a:noFill/>
              </a:ln>
              <a:solidFill>
                <a:srgbClr val="002A2A"/>
              </a:solidFill>
              <a:effectLst/>
              <a:uLnTx/>
              <a:uFillTx/>
              <a:latin typeface="Aleo" panose="00000500000000000000" pitchFamily="2" charset="-70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61DCDA-5557-C12E-A0FF-464368C73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919429" y="2895045"/>
            <a:ext cx="7018" cy="13258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F62F1BB4-13B1-CA07-7087-0B48283F2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08414" y="2249032"/>
            <a:ext cx="604157" cy="604156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 panose="00000500000000000000" pitchFamily="2" charset="-7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4F8E2EB-70C9-5378-E517-33A965EB4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66377" y="2277833"/>
            <a:ext cx="604157" cy="604156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 panose="00000500000000000000" pitchFamily="2" charset="-70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3B8A352-5CC0-B2E9-C3F0-FD03F9A80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29127" y="2235840"/>
            <a:ext cx="604157" cy="604156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 panose="00000500000000000000" pitchFamily="2" charset="-70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22DEF54-4B79-45E2-848F-E34198D59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50377" y="2277832"/>
            <a:ext cx="604157" cy="604157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 panose="00000500000000000000" pitchFamily="2" charset="-70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BAC59AE-6790-FFB1-14F2-813DFE793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37300" y="2259825"/>
            <a:ext cx="604168" cy="604156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 panose="00000500000000000000" pitchFamily="2" charset="-7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D9D13B5-3A24-FFC1-ED27-A8168D9D9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24370" y="2235840"/>
            <a:ext cx="604157" cy="604156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 panose="00000500000000000000" pitchFamily="2" charset="-70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92DAEED-955D-253E-8D83-55642B310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20522" y="2259825"/>
            <a:ext cx="604157" cy="604156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 panose="00000500000000000000" pitchFamily="2" charset="-7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C74CC45-2480-EB82-D663-8A9EBBA57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65246" y="2273017"/>
            <a:ext cx="604157" cy="604156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 panose="00000500000000000000" pitchFamily="2" charset="-7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6193FD-10A1-C659-87F3-CC3F868CB458}"/>
              </a:ext>
            </a:extLst>
          </p:cNvPr>
          <p:cNvSpPr txBox="1"/>
          <p:nvPr/>
        </p:nvSpPr>
        <p:spPr>
          <a:xfrm>
            <a:off x="5849990" y="2367323"/>
            <a:ext cx="7367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 panose="00000500000000000000" pitchFamily="2" charset="-70"/>
                <a:ea typeface="+mn-ea"/>
                <a:cs typeface="Biome Light" panose="020B0303030204020804" pitchFamily="34" charset="0"/>
              </a:rPr>
              <a:t>2025.07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C62BAD-2868-086F-2CEA-31BB604C1F23}"/>
              </a:ext>
            </a:extLst>
          </p:cNvPr>
          <p:cNvSpPr txBox="1"/>
          <p:nvPr/>
        </p:nvSpPr>
        <p:spPr>
          <a:xfrm>
            <a:off x="6539077" y="2375881"/>
            <a:ext cx="7821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 panose="00000500000000000000" pitchFamily="2" charset="-70"/>
                <a:ea typeface="+mn-ea"/>
                <a:cs typeface="Biome Light" panose="020B0303030204020804" pitchFamily="34" charset="0"/>
              </a:rPr>
              <a:t>2025.08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6611B1F-FF5C-B109-7E4F-F70A77CFE4F1}"/>
              </a:ext>
            </a:extLst>
          </p:cNvPr>
          <p:cNvSpPr txBox="1"/>
          <p:nvPr/>
        </p:nvSpPr>
        <p:spPr>
          <a:xfrm>
            <a:off x="1173911" y="2410633"/>
            <a:ext cx="7570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 panose="00000500000000000000" pitchFamily="2" charset="-70"/>
                <a:ea typeface="+mn-ea"/>
                <a:cs typeface="Biome Light" panose="020B0303030204020804" pitchFamily="34" charset="0"/>
              </a:rPr>
              <a:t>2025.01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9CB9F62-966E-130D-0B74-96E86C508E15}"/>
              </a:ext>
            </a:extLst>
          </p:cNvPr>
          <p:cNvSpPr txBox="1"/>
          <p:nvPr/>
        </p:nvSpPr>
        <p:spPr>
          <a:xfrm>
            <a:off x="1989911" y="2410633"/>
            <a:ext cx="7570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 panose="00000500000000000000" pitchFamily="2" charset="-70"/>
                <a:ea typeface="+mn-ea"/>
                <a:cs typeface="Biome Light" panose="020B0303030204020804" pitchFamily="34" charset="0"/>
              </a:rPr>
              <a:t>2025.02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B56C197-8AE0-85AA-F8E9-7F5F116132AF}"/>
              </a:ext>
            </a:extLst>
          </p:cNvPr>
          <p:cNvSpPr txBox="1"/>
          <p:nvPr/>
        </p:nvSpPr>
        <p:spPr>
          <a:xfrm>
            <a:off x="2760836" y="2392625"/>
            <a:ext cx="757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 panose="00000500000000000000" pitchFamily="2" charset="-70"/>
                <a:ea typeface="+mn-ea"/>
                <a:cs typeface="Biome Light" panose="020B0303030204020804" pitchFamily="34" charset="0"/>
              </a:rPr>
              <a:t>2025.03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E7852B1-E9A4-6297-27FE-BD8B2DC64267}"/>
              </a:ext>
            </a:extLst>
          </p:cNvPr>
          <p:cNvSpPr txBox="1"/>
          <p:nvPr/>
        </p:nvSpPr>
        <p:spPr>
          <a:xfrm>
            <a:off x="3547904" y="2368640"/>
            <a:ext cx="7570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 panose="00000500000000000000" pitchFamily="2" charset="-70"/>
                <a:ea typeface="+mn-ea"/>
                <a:cs typeface="Biome Light" panose="020B0303030204020804" pitchFamily="34" charset="0"/>
              </a:rPr>
              <a:t>2025.04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EFFF22-5EE0-5C9F-816E-E4B4D7449FB4}"/>
              </a:ext>
            </a:extLst>
          </p:cNvPr>
          <p:cNvSpPr txBox="1"/>
          <p:nvPr/>
        </p:nvSpPr>
        <p:spPr>
          <a:xfrm>
            <a:off x="4344056" y="2392625"/>
            <a:ext cx="7570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 panose="00000500000000000000" pitchFamily="2" charset="-70"/>
                <a:ea typeface="+mn-ea"/>
                <a:cs typeface="Biome Light" panose="020B0303030204020804" pitchFamily="34" charset="0"/>
              </a:rPr>
              <a:t>2025.05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AB50AC-71B7-30CF-4C84-1C12FF31F455}"/>
              </a:ext>
            </a:extLst>
          </p:cNvPr>
          <p:cNvSpPr txBox="1"/>
          <p:nvPr/>
        </p:nvSpPr>
        <p:spPr>
          <a:xfrm>
            <a:off x="5088778" y="2405817"/>
            <a:ext cx="7570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 panose="00000500000000000000" pitchFamily="2" charset="-70"/>
                <a:ea typeface="+mn-ea"/>
                <a:cs typeface="Biome Light" panose="020B0303030204020804" pitchFamily="34" charset="0"/>
              </a:rPr>
              <a:t>2025.06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66F9F27-6006-B6F4-3859-1BBC7868104E}"/>
              </a:ext>
            </a:extLst>
          </p:cNvPr>
          <p:cNvSpPr txBox="1"/>
          <p:nvPr/>
        </p:nvSpPr>
        <p:spPr>
          <a:xfrm>
            <a:off x="3382637" y="4282906"/>
            <a:ext cx="1506977" cy="12698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Žaugėdos upės pylimo sutvirtinimas ir vandens lygį reguliuojančio šliuzo </a:t>
            </a:r>
            <a:r>
              <a:rPr kumimoji="0" lang="lt-LT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įrengimas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eo" panose="00000500000000000000" pitchFamily="2" charset="-70"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eo" panose="00000500000000000000" pitchFamily="2" charset="-70"/>
              <a:ea typeface="+mn-ea"/>
              <a:cs typeface="Biome Light" panose="020B03030302040208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eo" panose="00000500000000000000" pitchFamily="2" charset="-70"/>
              <a:ea typeface="+mn-ea"/>
              <a:cs typeface="Biome Light" panose="020B03030302040208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743F46-3703-B609-C1B8-44F7699AC52E}"/>
              </a:ext>
            </a:extLst>
          </p:cNvPr>
          <p:cNvSpPr txBox="1"/>
          <p:nvPr/>
        </p:nvSpPr>
        <p:spPr>
          <a:xfrm>
            <a:off x="937861" y="342807"/>
            <a:ext cx="4086818" cy="90024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+mn-ea"/>
                <a:cs typeface="Biome Light" panose="020B0303030204020804" pitchFamily="34" charset="0"/>
              </a:rPr>
              <a:t>III-</a:t>
            </a:r>
            <a:r>
              <a:rPr kumimoji="0" lang="lt-LT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+mn-ea"/>
                <a:cs typeface="Biome Light" panose="020B0303030204020804" pitchFamily="34" charset="0"/>
              </a:rPr>
              <a:t>oji</a:t>
            </a:r>
            <a:r>
              <a:rPr kumimoji="0" lang="lt-LT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+mn-ea"/>
                <a:cs typeface="Biome Light" panose="020B0303030204020804" pitchFamily="34" charset="0"/>
              </a:rPr>
              <a:t> projekto pažangos ir rizikų vertinimo ataskaita (LOD);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+mn-ea"/>
                <a:cs typeface="Biome Light" panose="020B0303030204020804" pitchFamily="34" charset="0"/>
              </a:rPr>
              <a:t>II-</a:t>
            </a:r>
            <a:r>
              <a:rPr kumimoji="0" lang="lt-LT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+mn-ea"/>
                <a:cs typeface="Biome Light" panose="020B0303030204020804" pitchFamily="34" charset="0"/>
              </a:rPr>
              <a:t>oji</a:t>
            </a:r>
            <a:r>
              <a:rPr kumimoji="0" lang="lt-LT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+mn-ea"/>
                <a:cs typeface="Biome Light" panose="020B0303030204020804" pitchFamily="34" charset="0"/>
              </a:rPr>
              <a:t> projekto poveikio monitoringo ataskaita (LOD);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latin typeface="Aleo" panose="00000500000000000000" pitchFamily="2" charset="-70"/>
              </a:rPr>
              <a:t>P</a:t>
            </a:r>
            <a:r>
              <a:rPr lang="lt-LT" sz="1050" dirty="0" err="1">
                <a:latin typeface="Aleo" panose="00000500000000000000" pitchFamily="2" charset="-70"/>
              </a:rPr>
              <a:t>ateikta</a:t>
            </a:r>
            <a:r>
              <a:rPr lang="lt-LT" sz="1050" dirty="0">
                <a:latin typeface="Aleo" panose="00000500000000000000" pitchFamily="2" charset="-70"/>
              </a:rPr>
              <a:t> p</a:t>
            </a:r>
            <a:r>
              <a:rPr lang="en-US" sz="1050" dirty="0" err="1">
                <a:latin typeface="Aleo" panose="00000500000000000000" pitchFamily="2" charset="-70"/>
              </a:rPr>
              <a:t>apildomo</a:t>
            </a:r>
            <a:r>
              <a:rPr lang="en-US" sz="1050" dirty="0">
                <a:latin typeface="Aleo" panose="00000500000000000000" pitchFamily="2" charset="-70"/>
              </a:rPr>
              <a:t> </a:t>
            </a:r>
            <a:r>
              <a:rPr lang="en-US" sz="1050" dirty="0" err="1">
                <a:latin typeface="Aleo" panose="00000500000000000000" pitchFamily="2" charset="-70"/>
              </a:rPr>
              <a:t>i</a:t>
            </a:r>
            <a:r>
              <a:rPr lang="lt-LT" sz="1050" dirty="0">
                <a:latin typeface="Aleo" panose="00000500000000000000" pitchFamily="2" charset="-70"/>
              </a:rPr>
              <a:t>š</a:t>
            </a:r>
            <a:r>
              <a:rPr lang="en-US" sz="1050" dirty="0" err="1">
                <a:latin typeface="Aleo" panose="00000500000000000000" pitchFamily="2" charset="-70"/>
              </a:rPr>
              <a:t>ankstinio</a:t>
            </a:r>
            <a:r>
              <a:rPr lang="en-US" sz="1050" dirty="0">
                <a:latin typeface="Aleo" panose="00000500000000000000" pitchFamily="2" charset="-70"/>
              </a:rPr>
              <a:t> </a:t>
            </a:r>
            <a:r>
              <a:rPr lang="en-US" sz="1050" dirty="0" err="1">
                <a:latin typeface="Aleo" panose="00000500000000000000" pitchFamily="2" charset="-70"/>
              </a:rPr>
              <a:t>finansavimo</a:t>
            </a:r>
            <a:r>
              <a:rPr lang="en-US" sz="1050" dirty="0">
                <a:latin typeface="Aleo" panose="00000500000000000000" pitchFamily="2" charset="-70"/>
              </a:rPr>
              <a:t> </a:t>
            </a:r>
            <a:r>
              <a:rPr lang="en-US" sz="1050" dirty="0" err="1">
                <a:latin typeface="Aleo" panose="00000500000000000000" pitchFamily="2" charset="-70"/>
              </a:rPr>
              <a:t>ataskaita</a:t>
            </a:r>
            <a:r>
              <a:rPr lang="lt-LT" sz="1050" dirty="0">
                <a:latin typeface="Aleo" panose="00000500000000000000" pitchFamily="2" charset="-70"/>
              </a:rPr>
              <a:t>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lt-LT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eo" panose="00000500000000000000" pitchFamily="2" charset="-7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eo" panose="00000500000000000000" pitchFamily="2" charset="-70"/>
              <a:ea typeface="+mn-ea"/>
              <a:cs typeface="+mn-cs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5E9CDF9-8848-3845-721B-FD59F1326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368454" y="1030941"/>
            <a:ext cx="0" cy="12048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425AA833-CF19-F85E-42FE-20CE8A42B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18941" y="2235840"/>
            <a:ext cx="602998" cy="604156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 panose="00000500000000000000" pitchFamily="2" charset="-7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608BA00-036A-C420-AA9E-74196D591FA7}"/>
              </a:ext>
            </a:extLst>
          </p:cNvPr>
          <p:cNvSpPr txBox="1"/>
          <p:nvPr/>
        </p:nvSpPr>
        <p:spPr>
          <a:xfrm>
            <a:off x="7271904" y="2379346"/>
            <a:ext cx="6886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 panose="00000500000000000000" pitchFamily="2" charset="-70"/>
                <a:ea typeface="+mn-ea"/>
                <a:cs typeface="Biome Light" panose="020B0303030204020804" pitchFamily="34" charset="0"/>
              </a:rPr>
              <a:t>2025.09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BF0D2AB-72AD-D0D1-BDDF-438056010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52673" y="2264354"/>
            <a:ext cx="604157" cy="604156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 panose="00000500000000000000" pitchFamily="2" charset="-7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07DA823-3263-1FC0-33C6-B2E89E100BDD}"/>
              </a:ext>
            </a:extLst>
          </p:cNvPr>
          <p:cNvSpPr txBox="1"/>
          <p:nvPr/>
        </p:nvSpPr>
        <p:spPr>
          <a:xfrm>
            <a:off x="7972085" y="2390350"/>
            <a:ext cx="767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 panose="00000500000000000000" pitchFamily="2" charset="-70"/>
                <a:ea typeface="+mn-ea"/>
                <a:cs typeface="Biome Light" panose="020B0303030204020804" pitchFamily="34" charset="0"/>
              </a:rPr>
              <a:t>2025.10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F670CDD-2B9E-76B6-CAA9-501B0E8E6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67494" y="2217668"/>
            <a:ext cx="604157" cy="604156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 panose="00000500000000000000" pitchFamily="2" charset="-70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5BAC6EB-8E8A-566A-CA33-00DFB7994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42985" y="2217668"/>
            <a:ext cx="604157" cy="604156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 panose="00000500000000000000" pitchFamily="2" charset="-7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2BAB71-FDFB-669F-C60F-3C99175C2E20}"/>
              </a:ext>
            </a:extLst>
          </p:cNvPr>
          <p:cNvSpPr txBox="1"/>
          <p:nvPr/>
        </p:nvSpPr>
        <p:spPr>
          <a:xfrm>
            <a:off x="8691028" y="2350468"/>
            <a:ext cx="7570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 panose="00000500000000000000" pitchFamily="2" charset="-70"/>
                <a:ea typeface="+mn-ea"/>
                <a:cs typeface="Biome Light" panose="020B0303030204020804" pitchFamily="34" charset="0"/>
              </a:rPr>
              <a:t>2025.11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D7C9E80-48C3-1BC0-6E02-D6D6783AA43D}"/>
              </a:ext>
            </a:extLst>
          </p:cNvPr>
          <p:cNvSpPr txBox="1"/>
          <p:nvPr/>
        </p:nvSpPr>
        <p:spPr>
          <a:xfrm>
            <a:off x="9466519" y="2350468"/>
            <a:ext cx="7570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 panose="00000500000000000000" pitchFamily="2" charset="-70"/>
                <a:ea typeface="+mn-ea"/>
                <a:cs typeface="Biome Light" panose="020B0303030204020804" pitchFamily="34" charset="0"/>
              </a:rPr>
              <a:t>2025.12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3F4BAA0-C3AC-F31E-7067-AFF68E5F8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349347" y="2895045"/>
            <a:ext cx="5404" cy="6629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C2D7F4AA-FE8C-D426-B7B5-14AB4F6610EA}"/>
              </a:ext>
            </a:extLst>
          </p:cNvPr>
          <p:cNvSpPr txBox="1"/>
          <p:nvPr/>
        </p:nvSpPr>
        <p:spPr>
          <a:xfrm>
            <a:off x="7257700" y="3568700"/>
            <a:ext cx="2378298" cy="90024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+mn-ea"/>
                <a:cs typeface="Biome Light" panose="020B0303030204020804" pitchFamily="34" charset="0"/>
              </a:rPr>
              <a:t>Mobilaus ganymo iniciatyvos vykdymo 2025 m. pabaiga;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Perteklinio vandens išpumpavim</a:t>
            </a:r>
            <a:r>
              <a:rPr kumimoji="0" lang="lt-LT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o </a:t>
            </a: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Žemaitiškių ir Pagilūtės polderiuose</a:t>
            </a:r>
            <a:r>
              <a:rPr kumimoji="0" lang="lt-LT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0000500000000000000" pitchFamily="2" charset="-70"/>
                <a:ea typeface="Arial" panose="020B0604020202020204" pitchFamily="34" charset="0"/>
                <a:cs typeface="+mn-cs"/>
              </a:rPr>
              <a:t> pradžia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eo" panose="00000500000000000000" pitchFamily="2" charset="-70"/>
              <a:ea typeface="+mn-ea"/>
              <a:cs typeface="Biome Light" panose="020B0303030204020804" pitchFamily="34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9AA975D-23D0-2881-B35F-54E60C82B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722599" y="2904902"/>
            <a:ext cx="0" cy="5216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0113A84-A562-A7B4-38DF-59277910DCA0}"/>
              </a:ext>
            </a:extLst>
          </p:cNvPr>
          <p:cNvSpPr txBox="1"/>
          <p:nvPr/>
        </p:nvSpPr>
        <p:spPr>
          <a:xfrm>
            <a:off x="4091470" y="3399578"/>
            <a:ext cx="1513995" cy="577081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+mn-ea"/>
                <a:cs typeface="Biome Light" panose="020B0303030204020804" pitchFamily="34" charset="0"/>
              </a:rPr>
              <a:t>Mobilaus ganymo iniciatyvos vykdymo 2025 m. pradžia</a:t>
            </a: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eo" panose="00000500000000000000" pitchFamily="2" charset="-70"/>
              <a:ea typeface="+mn-ea"/>
              <a:cs typeface="Biome Light" panose="020B0303030204020804" pitchFamily="34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19F9B01-F81E-4606-0A03-37F90110B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9857385" y="2877173"/>
            <a:ext cx="5404" cy="15917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DCFFCF3-DDF0-F77D-6BBA-B2506E67C6C4}"/>
              </a:ext>
            </a:extLst>
          </p:cNvPr>
          <p:cNvSpPr txBox="1"/>
          <p:nvPr/>
        </p:nvSpPr>
        <p:spPr>
          <a:xfrm>
            <a:off x="8052672" y="4386941"/>
            <a:ext cx="3329105" cy="1384995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eo" panose="00000500000000000000" pitchFamily="2" charset="-70"/>
              <a:ea typeface="+mn-ea"/>
              <a:cs typeface="+mn-cs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+mn-ea"/>
                <a:cs typeface="+mn-cs"/>
              </a:rPr>
              <a:t>Įkurtas II-</a:t>
            </a:r>
            <a:r>
              <a:rPr kumimoji="0" lang="lt-LT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+mn-ea"/>
                <a:cs typeface="+mn-cs"/>
              </a:rPr>
              <a:t>as</a:t>
            </a:r>
            <a:r>
              <a:rPr kumimoji="0" lang="lt-LT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+mn-ea"/>
                <a:cs typeface="+mn-cs"/>
              </a:rPr>
              <a:t> demonstracinis ūkis (18 ha pievų </a:t>
            </a:r>
            <a:r>
              <a:rPr kumimoji="0" lang="lt-LT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+mn-ea"/>
                <a:cs typeface="+mn-cs"/>
              </a:rPr>
              <a:t>Reškutėnų</a:t>
            </a:r>
            <a:r>
              <a:rPr kumimoji="0" lang="lt-LT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+mn-ea"/>
                <a:cs typeface="+mn-cs"/>
              </a:rPr>
              <a:t> k.)</a:t>
            </a:r>
          </a:p>
          <a:p>
            <a:pPr marL="177800" indent="-177800">
              <a:buFont typeface="Arial" panose="020B0604020202020204" pitchFamily="34" charset="0"/>
              <a:buChar char="•"/>
              <a:defRPr/>
            </a:pPr>
            <a:r>
              <a:rPr lang="lt-LT" sz="1050" dirty="0">
                <a:solidFill>
                  <a:prstClr val="black"/>
                </a:solidFill>
                <a:latin typeface="Aleo" panose="00000500000000000000" pitchFamily="2" charset="-70"/>
                <a:cs typeface="Biome Light" panose="020B0303030204020804" pitchFamily="34" charset="0"/>
              </a:rPr>
              <a:t>Parengta </a:t>
            </a:r>
            <a:r>
              <a:rPr lang="lt-LT" sz="1050" dirty="0" err="1">
                <a:solidFill>
                  <a:prstClr val="black"/>
                </a:solidFill>
                <a:latin typeface="Aleo" panose="00000500000000000000" pitchFamily="2" charset="-70"/>
                <a:cs typeface="Biome Light" panose="020B0303030204020804" pitchFamily="34" charset="0"/>
              </a:rPr>
              <a:t>Pagilūtės</a:t>
            </a:r>
            <a:r>
              <a:rPr lang="lt-LT" sz="1050" dirty="0">
                <a:solidFill>
                  <a:prstClr val="black"/>
                </a:solidFill>
                <a:latin typeface="Aleo" panose="00000500000000000000" pitchFamily="2" charset="-70"/>
                <a:cs typeface="Biome Light" panose="020B0303030204020804" pitchFamily="34" charset="0"/>
              </a:rPr>
              <a:t> veiksmų programa</a:t>
            </a:r>
            <a:endParaRPr kumimoji="0" lang="lt-LT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eo" panose="00000500000000000000" pitchFamily="2" charset="-70"/>
              <a:ea typeface="+mn-ea"/>
              <a:cs typeface="+mn-cs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MS Mincho" panose="02020609040205080304" pitchFamily="49" charset="-128"/>
                <a:cs typeface="Times New Roman" panose="02020603050405020304" pitchFamily="18" charset="0"/>
              </a:rPr>
              <a:t>Suorganizuoti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MS Mincho" panose="02020609040205080304" pitchFamily="49" charset="-128"/>
                <a:cs typeface="Times New Roman" panose="02020603050405020304" pitchFamily="18" charset="0"/>
              </a:rPr>
              <a:t>2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MS Mincho" panose="02020609040205080304" pitchFamily="49" charset="-128"/>
                <a:cs typeface="Times New Roman" panose="02020603050405020304" pitchFamily="18" charset="0"/>
              </a:rPr>
              <a:t>regioniniai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MS Mincho" panose="02020609040205080304" pitchFamily="49" charset="-128"/>
                <a:cs typeface="Times New Roman" panose="02020603050405020304" pitchFamily="18" charset="0"/>
              </a:rPr>
              <a:t>seminarai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MS Mincho" panose="02020609040205080304" pitchFamily="49" charset="-128"/>
                <a:cs typeface="Times New Roman" panose="02020603050405020304" pitchFamily="18" charset="0"/>
              </a:rPr>
              <a:t>praktikams</a:t>
            </a:r>
            <a:endParaRPr kumimoji="0" lang="lt-LT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eo" panose="00000500000000000000" pitchFamily="2" charset="-70"/>
              <a:ea typeface="+mn-ea"/>
              <a:cs typeface="Biome Light" panose="020B0303030204020804" pitchFamily="34" charset="0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MS Mincho" panose="02020609040205080304" pitchFamily="49" charset="-128"/>
                <a:cs typeface="Times New Roman" panose="02020603050405020304" pitchFamily="18" charset="0"/>
              </a:rPr>
              <a:t>Suorganizuoti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MS Mincho" panose="02020609040205080304" pitchFamily="49" charset="-128"/>
                <a:cs typeface="Times New Roman" panose="02020603050405020304" pitchFamily="18" charset="0"/>
              </a:rPr>
              <a:t>2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MS Mincho" panose="02020609040205080304" pitchFamily="49" charset="-128"/>
                <a:cs typeface="Times New Roman" panose="02020603050405020304" pitchFamily="18" charset="0"/>
              </a:rPr>
              <a:t>regioniniai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lt-LT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MS Mincho" panose="02020609040205080304" pitchFamily="49" charset="-128"/>
                <a:cs typeface="Times New Roman" panose="02020603050405020304" pitchFamily="18" charset="0"/>
              </a:rPr>
              <a:t>mokymai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MS Mincho" panose="02020609040205080304" pitchFamily="49" charset="-128"/>
                <a:cs typeface="Times New Roman" panose="02020603050405020304" pitchFamily="18" charset="0"/>
              </a:rPr>
              <a:t>praktikams</a:t>
            </a:r>
            <a:endParaRPr kumimoji="0" lang="lt-LT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eo" panose="00000500000000000000" pitchFamily="2" charset="-70"/>
              <a:ea typeface="+mn-ea"/>
              <a:cs typeface="Biome Light" panose="020B0303030204020804" pitchFamily="34" charset="0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eo" panose="00000500000000000000" pitchFamily="2" charset="-70"/>
              <a:ea typeface="+mn-ea"/>
              <a:cs typeface="Biome Light" panose="020B03030302040208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eo" panose="00000500000000000000" pitchFamily="2" charset="-70"/>
              <a:ea typeface="+mn-ea"/>
              <a:cs typeface="Biome Light" panose="020B03030302040208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79C7D8-A25B-1975-C9B1-C09325801F31}"/>
              </a:ext>
            </a:extLst>
          </p:cNvPr>
          <p:cNvSpPr txBox="1"/>
          <p:nvPr/>
        </p:nvSpPr>
        <p:spPr>
          <a:xfrm>
            <a:off x="6586693" y="278220"/>
            <a:ext cx="2742524" cy="1869743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eo" panose="00000500000000000000" pitchFamily="2" charset="-70"/>
              <a:ea typeface="+mn-ea"/>
              <a:cs typeface="+mn-cs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+mn-ea"/>
                <a:cs typeface="Biome Light" panose="020B0303030204020804" pitchFamily="34" charset="0"/>
              </a:rPr>
              <a:t>Įrengta II-o demonstracinio ūkio infrastruktūra;</a:t>
            </a: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+mn-ea"/>
                <a:cs typeface="Biome Light" panose="020B0303030204020804" pitchFamily="34" charset="0"/>
              </a:rPr>
              <a:t>Suformuota II-a motininė galvijų banda (25 „</a:t>
            </a:r>
            <a:r>
              <a:rPr kumimoji="0" lang="lt-LT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+mn-ea"/>
                <a:cs typeface="Biome Light" panose="020B0303030204020804" pitchFamily="34" charset="0"/>
              </a:rPr>
              <a:t>Angus</a:t>
            </a:r>
            <a:r>
              <a:rPr kumimoji="0" lang="lt-LT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+mn-ea"/>
                <a:cs typeface="Biome Light" panose="020B0303030204020804" pitchFamily="34" charset="0"/>
              </a:rPr>
              <a:t>“ galvijai);</a:t>
            </a:r>
          </a:p>
          <a:p>
            <a:pPr marL="177800" indent="-177800">
              <a:buFont typeface="Arial" panose="020B0604020202020204" pitchFamily="34" charset="0"/>
              <a:buChar char="•"/>
              <a:defRPr/>
            </a:pPr>
            <a:r>
              <a:rPr lang="lt-LT" sz="1050" dirty="0">
                <a:latin typeface="Aleo" panose="00000500000000000000" pitchFamily="2" charset="-70"/>
                <a:ea typeface="MS Mincho" panose="02020609040205080304" pitchFamily="49" charset="-128"/>
                <a:cs typeface="Biome Light" panose="020B0303030204020804" pitchFamily="34" charset="0"/>
              </a:rPr>
              <a:t>Parengtos r</a:t>
            </a:r>
            <a:r>
              <a:rPr lang="lt-LT" sz="1050" dirty="0">
                <a:latin typeface="Aleo" panose="00000500000000000000" pitchFamily="2" charset="-70"/>
                <a:ea typeface="MS Mincho" panose="02020609040205080304" pitchFamily="49" charset="-128"/>
                <a:cs typeface="Times New Roman" panose="02020603050405020304" pitchFamily="18" charset="0"/>
              </a:rPr>
              <a:t>ekomendacijos dėl ekstensyvaus ūkininkavimo pievų buveinėse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lt-LT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eo" panose="00000500000000000000" pitchFamily="2" charset="-70"/>
              <a:ea typeface="+mn-ea"/>
              <a:cs typeface="Biome Light" panose="020B0303030204020804" pitchFamily="34" charset="0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eo" panose="00000500000000000000" pitchFamily="2" charset="-70"/>
              <a:ea typeface="+mn-ea"/>
              <a:cs typeface="Biome Light" panose="020B03030302040208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eo" panose="00000500000000000000" pitchFamily="2" charset="-70"/>
              <a:ea typeface="+mn-ea"/>
              <a:cs typeface="Biome Light" panose="020B03030302040208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3DFB558-A61B-B20B-B728-0B0A61334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620440" y="1781730"/>
            <a:ext cx="0" cy="3745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E763AC3-215B-1E57-912F-04052B0CE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238013" y="2877173"/>
            <a:ext cx="0" cy="5216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C711A1EF-A5EE-21DE-58D2-55DF8C574A30}"/>
              </a:ext>
            </a:extLst>
          </p:cNvPr>
          <p:cNvSpPr txBox="1"/>
          <p:nvPr/>
        </p:nvSpPr>
        <p:spPr>
          <a:xfrm>
            <a:off x="5411766" y="3444504"/>
            <a:ext cx="1699577" cy="226985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+mn-ea"/>
                <a:cs typeface="Biome Light" panose="020B0303030204020804" pitchFamily="34" charset="0"/>
              </a:rPr>
              <a:t>Pradėtas informacinių stendų gamybos ir įrengimo pirkimas;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+mn-ea"/>
                <a:cs typeface="+mn-cs"/>
              </a:rPr>
              <a:t>Pradėti </a:t>
            </a: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+mn-ea"/>
                <a:cs typeface="+mn-cs"/>
              </a:rPr>
              <a:t>1 trump</a:t>
            </a:r>
            <a:r>
              <a:rPr kumimoji="0" lang="lt-LT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+mn-ea"/>
                <a:cs typeface="+mn-cs"/>
              </a:rPr>
              <a:t>o</a:t>
            </a: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+mn-ea"/>
                <a:cs typeface="+mn-cs"/>
              </a:rPr>
              <a:t> projekto film</a:t>
            </a:r>
            <a:r>
              <a:rPr kumimoji="0" lang="lt-LT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+mn-ea"/>
                <a:cs typeface="+mn-cs"/>
              </a:rPr>
              <a:t>o</a:t>
            </a: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+mn-ea"/>
                <a:cs typeface="+mn-cs"/>
              </a:rPr>
              <a:t> ir 5 vaizdo klip</a:t>
            </a:r>
            <a:r>
              <a:rPr kumimoji="0" lang="lt-LT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o" panose="00000500000000000000" pitchFamily="2" charset="-70"/>
                <a:ea typeface="+mn-ea"/>
                <a:cs typeface="+mn-cs"/>
              </a:rPr>
              <a:t>ų pirkimai;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lt-LT" sz="1050" dirty="0">
                <a:solidFill>
                  <a:prstClr val="black"/>
                </a:solidFill>
                <a:latin typeface="Aleo" panose="00000500000000000000" pitchFamily="2" charset="-70"/>
              </a:rPr>
              <a:t>Parengta projekto poveikio vertinimo ekosistemų paslaugoms ir </a:t>
            </a:r>
            <a:r>
              <a:rPr lang="lt-LT" sz="1050" dirty="0" err="1">
                <a:solidFill>
                  <a:prstClr val="black"/>
                </a:solidFill>
                <a:latin typeface="Aleo" panose="00000500000000000000" pitchFamily="2" charset="-70"/>
              </a:rPr>
              <a:t>socio</a:t>
            </a:r>
            <a:r>
              <a:rPr lang="lt-LT" sz="1050" dirty="0">
                <a:solidFill>
                  <a:prstClr val="black"/>
                </a:solidFill>
                <a:latin typeface="Aleo" panose="00000500000000000000" pitchFamily="2" charset="-70"/>
              </a:rPr>
              <a:t>-ekonominėms sąlygoms pradinė ataskaita;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lt-LT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eo" panose="00000500000000000000" pitchFamily="2" charset="-7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eo" panose="00000500000000000000" pitchFamily="2" charset="-70"/>
              <a:ea typeface="+mn-ea"/>
              <a:cs typeface="Biome Light" panose="020B03030302040208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13B4BB-F0EE-264E-4C64-F2FF819298A8}"/>
              </a:ext>
            </a:extLst>
          </p:cNvPr>
          <p:cNvSpPr txBox="1"/>
          <p:nvPr/>
        </p:nvSpPr>
        <p:spPr>
          <a:xfrm>
            <a:off x="415274" y="3541927"/>
            <a:ext cx="2576548" cy="10618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50" dirty="0">
                <a:latin typeface="Aleo" panose="00000500000000000000" pitchFamily="2" charset="-70"/>
                <a:cs typeface="Biome Light" panose="020B0303030204020804" pitchFamily="34" charset="0"/>
              </a:rPr>
              <a:t>Parengta projekto patirties sklaidos ir </a:t>
            </a:r>
            <a:r>
              <a:rPr lang="lt-LT" sz="1050" dirty="0" err="1">
                <a:latin typeface="Aleo" panose="00000500000000000000" pitchFamily="2" charset="-70"/>
                <a:cs typeface="Biome Light" panose="020B0303030204020804" pitchFamily="34" charset="0"/>
              </a:rPr>
              <a:t>atkartojamumo</a:t>
            </a:r>
            <a:r>
              <a:rPr lang="lt-LT" sz="1050" dirty="0">
                <a:latin typeface="Aleo" panose="00000500000000000000" pitchFamily="2" charset="-70"/>
                <a:cs typeface="Biome Light" panose="020B0303030204020804" pitchFamily="34" charset="0"/>
              </a:rPr>
              <a:t> strategija;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50" dirty="0">
                <a:latin typeface="Aleo" panose="00000500000000000000" pitchFamily="2" charset="-70"/>
                <a:cs typeface="Biome Light" panose="020B0303030204020804" pitchFamily="34" charset="0"/>
              </a:rPr>
              <a:t>Sukurtas IT įrankis ūkininkams;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50" dirty="0">
                <a:latin typeface="Aleo" panose="00000500000000000000" pitchFamily="2" charset="-70"/>
                <a:cs typeface="Biome Light" panose="020B0303030204020804" pitchFamily="34" charset="0"/>
              </a:rPr>
              <a:t>Sukurtas </a:t>
            </a:r>
            <a:r>
              <a:rPr lang="lt-LT" sz="1050" dirty="0">
                <a:latin typeface="Aleo" panose="00000500000000000000" pitchFamily="2" charset="-70"/>
                <a:ea typeface="MS Mincho" panose="02020609040205080304" pitchFamily="49" charset="-128"/>
                <a:cs typeface="Times New Roman" panose="02020603050405020304" pitchFamily="18" charset="0"/>
              </a:rPr>
              <a:t>š</a:t>
            </a:r>
            <a:r>
              <a:rPr lang="lt-LT" sz="1050" dirty="0">
                <a:effectLst/>
                <a:latin typeface="Aleo" panose="00000500000000000000" pitchFamily="2" charset="-70"/>
                <a:ea typeface="MS Mincho" panose="02020609040205080304" pitchFamily="49" charset="-128"/>
                <a:cs typeface="Times New Roman" panose="02020603050405020304" pitchFamily="18" charset="0"/>
              </a:rPr>
              <a:t>lapynių ir šlapių produktyvių pievų buveinių tvarumo modelis</a:t>
            </a:r>
            <a:r>
              <a:rPr lang="lt-LT" sz="1050" dirty="0">
                <a:effectLst/>
                <a:latin typeface="Aleo" panose="00000500000000000000" pitchFamily="2" charset="-70"/>
                <a:ea typeface="MS Mincho" panose="02020609040205080304" pitchFamily="49" charset="-128"/>
                <a:cs typeface="Biome Light" panose="020B0303030204020804" pitchFamily="34" charset="0"/>
              </a:rPr>
              <a:t>;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40FD7D-FBB9-98A7-BDBD-487CDD6CA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495304" y="2931663"/>
            <a:ext cx="0" cy="5216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5A5D82-CDF9-6F44-0AF7-37BBAC558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39383" y="1889854"/>
            <a:ext cx="0" cy="3459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86E17DA-587B-4270-8A40-F863B96855CF}"/>
              </a:ext>
            </a:extLst>
          </p:cNvPr>
          <p:cNvSpPr txBox="1"/>
          <p:nvPr/>
        </p:nvSpPr>
        <p:spPr>
          <a:xfrm>
            <a:off x="2461182" y="1111761"/>
            <a:ext cx="2166359" cy="10618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r>
              <a:rPr lang="lt-LT" sz="1050" dirty="0">
                <a:latin typeface="Aleo" panose="00000500000000000000" pitchFamily="2" charset="-70"/>
                <a:ea typeface="MS Mincho" panose="02020609040205080304" pitchFamily="49" charset="-128"/>
                <a:cs typeface="Times New Roman" panose="02020603050405020304" pitchFamily="18" charset="0"/>
              </a:rPr>
              <a:t>Įsigytos reikalingų ekspertų paslaugos projekto poveikio vertinimui ekosistemų </a:t>
            </a:r>
            <a:r>
              <a:rPr lang="lt-LT" sz="1050" dirty="0" err="1">
                <a:latin typeface="Aleo" panose="00000500000000000000" pitchFamily="2" charset="-70"/>
                <a:ea typeface="MS Mincho" panose="02020609040205080304" pitchFamily="49" charset="-128"/>
                <a:cs typeface="Times New Roman" panose="02020603050405020304" pitchFamily="18" charset="0"/>
              </a:rPr>
              <a:t>palsaugoms</a:t>
            </a:r>
            <a:r>
              <a:rPr lang="lt-LT" sz="1050" dirty="0">
                <a:latin typeface="Aleo" panose="00000500000000000000" pitchFamily="2" charset="-70"/>
                <a:ea typeface="MS Mincho" panose="02020609040205080304" pitchFamily="49" charset="-128"/>
                <a:cs typeface="Times New Roman" panose="02020603050405020304" pitchFamily="18" charset="0"/>
              </a:rPr>
              <a:t> ir </a:t>
            </a:r>
            <a:r>
              <a:rPr lang="lt-LT" sz="1050" dirty="0" err="1">
                <a:latin typeface="Aleo" panose="00000500000000000000" pitchFamily="2" charset="-70"/>
                <a:ea typeface="MS Mincho" panose="02020609040205080304" pitchFamily="49" charset="-128"/>
                <a:cs typeface="Times New Roman" panose="02020603050405020304" pitchFamily="18" charset="0"/>
              </a:rPr>
              <a:t>socio</a:t>
            </a:r>
            <a:r>
              <a:rPr lang="lt-LT" sz="1050" dirty="0">
                <a:latin typeface="Aleo" panose="00000500000000000000" pitchFamily="2" charset="-70"/>
                <a:ea typeface="MS Mincho" panose="02020609040205080304" pitchFamily="49" charset="-128"/>
                <a:cs typeface="Times New Roman" panose="02020603050405020304" pitchFamily="18" charset="0"/>
              </a:rPr>
              <a:t>-ekonominėms sąlygoms;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lt-LT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eo" panose="00000500000000000000" pitchFamily="2" charset="-7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eo" panose="00000500000000000000" pitchFamily="2" charset="-7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4570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06E474B-4931-10BA-5A2A-CF1E3AEAC521}"/>
              </a:ext>
            </a:extLst>
          </p:cNvPr>
          <p:cNvSpPr/>
          <p:nvPr/>
        </p:nvSpPr>
        <p:spPr>
          <a:xfrm>
            <a:off x="139614" y="5213755"/>
            <a:ext cx="11485562" cy="1526066"/>
          </a:xfrm>
          <a:prstGeom prst="roundRect">
            <a:avLst>
              <a:gd name="adj" fmla="val 7456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2BA51A-1F61-126C-4D98-929A72E86E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729" b="7729"/>
          <a:stretch/>
        </p:blipFill>
        <p:spPr>
          <a:xfrm>
            <a:off x="-31140" y="-1033913"/>
            <a:ext cx="14231280" cy="80294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6FB7CD-10F0-E348-B4C8-DAC1CC08F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98" y="1057623"/>
            <a:ext cx="5450838" cy="798704"/>
          </a:xfrm>
        </p:spPr>
        <p:txBody>
          <a:bodyPr lIns="0" tIns="0" rIns="0" bIns="0" anchor="ctr">
            <a:normAutofit/>
          </a:bodyPr>
          <a:lstStyle/>
          <a:p>
            <a:pPr algn="l"/>
            <a:r>
              <a:rPr lang="en-US" sz="5000" dirty="0">
                <a:solidFill>
                  <a:schemeClr val="bg1"/>
                </a:solidFill>
                <a:latin typeface="Aleo" pitchFamily="2" charset="77"/>
              </a:rPr>
              <a:t>A</a:t>
            </a:r>
            <a:r>
              <a:rPr lang="lt-LT" sz="5000" dirty="0" err="1">
                <a:solidFill>
                  <a:schemeClr val="bg1"/>
                </a:solidFill>
                <a:latin typeface="Aleo" pitchFamily="2" charset="77"/>
              </a:rPr>
              <a:t>čiū</a:t>
            </a:r>
            <a:endParaRPr lang="en-LT" sz="5000" dirty="0">
              <a:solidFill>
                <a:schemeClr val="bg1"/>
              </a:solidFill>
              <a:latin typeface="Aleo" pitchFamily="2" charset="77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7CB0AFB-9847-477E-853A-C26652E157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5800" y="280177"/>
            <a:ext cx="2074606" cy="555496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314040E2-B08A-232E-96DB-AE32258713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5800" y="-5385600"/>
            <a:ext cx="12243600" cy="12243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92B564-D021-A802-4324-9721B91E843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624" r="14109" b="16349"/>
          <a:stretch/>
        </p:blipFill>
        <p:spPr>
          <a:xfrm>
            <a:off x="8096368" y="5383208"/>
            <a:ext cx="1028463" cy="11584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F7A995-07FF-44CA-4C94-2E127704BF4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6695" y="5508492"/>
            <a:ext cx="982278" cy="9986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7D94BB9-C6D9-C08E-5304-F82A37F85D2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0129" y="5522740"/>
            <a:ext cx="955817" cy="9701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1B746FC-2006-AD82-3DC4-0F4E1182B91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9048" r="20649" b="23254"/>
          <a:stretch/>
        </p:blipFill>
        <p:spPr>
          <a:xfrm>
            <a:off x="11193416" y="5196618"/>
            <a:ext cx="982278" cy="1250121"/>
          </a:xfrm>
          <a:prstGeom prst="rect">
            <a:avLst/>
          </a:prstGeom>
        </p:spPr>
      </p:pic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81B57F7B-D535-F6F2-1232-6053619B1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41</a:t>
            </a:fld>
            <a:endParaRPr lang="en-LT"/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45F1519-8579-D6E7-45A9-45A69F6369E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2112" y="5846175"/>
            <a:ext cx="1590228" cy="910783"/>
          </a:xfrm>
          <a:prstGeom prst="rect">
            <a:avLst/>
          </a:prstGeom>
        </p:spPr>
      </p:pic>
      <p:pic>
        <p:nvPicPr>
          <p:cNvPr id="6" name="Picture 5" descr="A blue and yellow flag with yellow stars and text&#10;&#10;AI-generated content may be incorrect.">
            <a:extLst>
              <a:ext uri="{FF2B5EF4-FFF2-40B4-BE49-F238E27FC236}">
                <a16:creationId xmlns:a16="http://schemas.microsoft.com/office/drawing/2014/main" id="{795C7AC3-8458-29FA-526F-6122BA2CECF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72" y="5765153"/>
            <a:ext cx="907408" cy="956322"/>
          </a:xfrm>
          <a:prstGeom prst="rect">
            <a:avLst/>
          </a:prstGeom>
        </p:spPr>
      </p:pic>
      <p:pic>
        <p:nvPicPr>
          <p:cNvPr id="10" name="Picture 9" descr="A logo with birds flying over mountains&#10;&#10;AI-generated content may be incorrect.">
            <a:extLst>
              <a:ext uri="{FF2B5EF4-FFF2-40B4-BE49-F238E27FC236}">
                <a16:creationId xmlns:a16="http://schemas.microsoft.com/office/drawing/2014/main" id="{79A418A7-3184-2BFE-D930-285F465978DC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022" y="5765479"/>
            <a:ext cx="1369448" cy="94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73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1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6F0A36-C51A-C9B1-2345-1533FB589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ows standing in a field&#10;&#10;Description automatically generated">
            <a:extLst>
              <a:ext uri="{FF2B5EF4-FFF2-40B4-BE49-F238E27FC236}">
                <a16:creationId xmlns:a16="http://schemas.microsoft.com/office/drawing/2014/main" id="{420CAA5C-04A3-1E9E-164D-7416EB2089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2379" y="985965"/>
            <a:ext cx="8352481" cy="555841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FA5F7D8-F1B2-DD62-0109-497B7FD655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758" y="291171"/>
            <a:ext cx="11899241" cy="1389588"/>
          </a:xfrm>
        </p:spPr>
        <p:txBody>
          <a:bodyPr lIns="0" tIns="0" rIns="0" bIns="0" anchor="t">
            <a:noAutofit/>
          </a:bodyPr>
          <a:lstStyle/>
          <a:p>
            <a:r>
              <a:rPr lang="lt-LT" sz="3600" dirty="0">
                <a:latin typeface="Aleo" panose="00000500000000000000" pitchFamily="2" charset="-70"/>
              </a:rPr>
              <a:t>Dar viena svarbi projekto „rūšis“</a:t>
            </a:r>
            <a:endParaRPr lang="en-LT" sz="3200" dirty="0">
              <a:solidFill>
                <a:srgbClr val="002A2A"/>
              </a:solidFill>
              <a:latin typeface="Aleo" panose="00000500000000000000" pitchFamily="2" charset="-70"/>
            </a:endParaRPr>
          </a:p>
        </p:txBody>
      </p:sp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F29D1B38-DB52-FD42-79FA-FCD6DC4BF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fld id="{94AA23C4-884F-2240-B8EB-189964B8E5D6}" type="slidenum">
              <a:rPr lang="en-LT" smtClean="0">
                <a:solidFill>
                  <a:srgbClr val="002A2A"/>
                </a:solidFill>
                <a:latin typeface="Aleo" pitchFamily="2" charset="77"/>
              </a:rPr>
              <a:t>5</a:t>
            </a:fld>
            <a:endParaRPr lang="en-LT" dirty="0">
              <a:solidFill>
                <a:srgbClr val="002A2A"/>
              </a:solidFill>
              <a:latin typeface="Aleo" pitchFamily="2" charset="77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B02AA5A-D58E-DB06-7AB6-5D59BB9E25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90"/>
          <a:stretch/>
        </p:blipFill>
        <p:spPr>
          <a:xfrm>
            <a:off x="5361354" y="279400"/>
            <a:ext cx="6830646" cy="6578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B3818-0371-BFF2-1909-3A10889D2A2A}"/>
              </a:ext>
            </a:extLst>
          </p:cNvPr>
          <p:cNvSpPr txBox="1"/>
          <p:nvPr/>
        </p:nvSpPr>
        <p:spPr>
          <a:xfrm>
            <a:off x="1746249" y="646081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i="1" dirty="0">
                <a:latin typeface="Aleo" panose="00000500000000000000" pitchFamily="2" charset="-70"/>
              </a:rPr>
              <a:t>https://beef.fr/</a:t>
            </a:r>
          </a:p>
        </p:txBody>
      </p:sp>
    </p:spTree>
    <p:extLst>
      <p:ext uri="{BB962C8B-B14F-4D97-AF65-F5344CB8AC3E}">
        <p14:creationId xmlns:p14="http://schemas.microsoft.com/office/powerpoint/2010/main" val="115694156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1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725C63-6E6A-D64C-2038-A650AE87E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62E1B08C-CE57-5492-AA03-8BD981CB0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fld id="{94AA23C4-884F-2240-B8EB-189964B8E5D6}" type="slidenum">
              <a:rPr lang="en-LT" smtClean="0">
                <a:solidFill>
                  <a:srgbClr val="002A2A"/>
                </a:solidFill>
                <a:latin typeface="Aleo" pitchFamily="2" charset="77"/>
              </a:rPr>
              <a:t>6</a:t>
            </a:fld>
            <a:endParaRPr lang="en-LT" dirty="0">
              <a:solidFill>
                <a:srgbClr val="002A2A"/>
              </a:solidFill>
              <a:latin typeface="Aleo" pitchFamily="2" charset="77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D17206D-B718-9A99-2149-9046364DF3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690"/>
          <a:stretch/>
        </p:blipFill>
        <p:spPr>
          <a:xfrm>
            <a:off x="5361354" y="279400"/>
            <a:ext cx="6830646" cy="6578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0F5BEFA-8901-6D42-D872-6EB2279C3F56}"/>
              </a:ext>
            </a:extLst>
          </p:cNvPr>
          <p:cNvSpPr>
            <a:spLocks/>
          </p:cNvSpPr>
          <p:nvPr/>
        </p:nvSpPr>
        <p:spPr>
          <a:xfrm>
            <a:off x="279411" y="201246"/>
            <a:ext cx="10163885" cy="6656754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defTabSz="777240"/>
            <a:endParaRPr lang="lt-LT" sz="2600" kern="1200" dirty="0">
              <a:solidFill>
                <a:schemeClr val="tx2">
                  <a:lumMod val="50000"/>
                </a:schemeClr>
              </a:solidFill>
              <a:latin typeface="Aleo" panose="00000500000000000000" pitchFamily="2" charset="-70"/>
            </a:endParaRPr>
          </a:p>
          <a:p>
            <a:pPr defTabSz="777240"/>
            <a:r>
              <a:rPr lang="en-US" sz="2600" kern="1200" dirty="0" err="1">
                <a:solidFill>
                  <a:schemeClr val="tx2">
                    <a:lumMod val="50000"/>
                  </a:schemeClr>
                </a:solidFill>
                <a:latin typeface="Aleo" panose="00000500000000000000" pitchFamily="2" charset="-70"/>
              </a:rPr>
              <a:t>Projekto</a:t>
            </a:r>
            <a:r>
              <a:rPr lang="en-US" sz="2600" kern="1200" dirty="0">
                <a:solidFill>
                  <a:schemeClr val="tx2">
                    <a:lumMod val="50000"/>
                  </a:schemeClr>
                </a:solidFill>
                <a:latin typeface="Aleo" panose="00000500000000000000" pitchFamily="2" charset="-70"/>
              </a:rPr>
              <a:t> </a:t>
            </a:r>
            <a:r>
              <a:rPr lang="en-US" sz="2600" kern="1200" dirty="0" err="1">
                <a:solidFill>
                  <a:schemeClr val="tx2">
                    <a:lumMod val="50000"/>
                  </a:schemeClr>
                </a:solidFill>
                <a:latin typeface="Aleo" panose="00000500000000000000" pitchFamily="2" charset="-70"/>
              </a:rPr>
              <a:t>trukm</a:t>
            </a:r>
            <a:r>
              <a:rPr lang="lt-LT" sz="2600" kern="1200" dirty="0">
                <a:solidFill>
                  <a:schemeClr val="tx2">
                    <a:lumMod val="50000"/>
                  </a:schemeClr>
                </a:solidFill>
                <a:latin typeface="Aleo" panose="00000500000000000000" pitchFamily="2" charset="-70"/>
              </a:rPr>
              <a:t>ė: </a:t>
            </a:r>
            <a:r>
              <a:rPr lang="en-GB" sz="2600" kern="1200" dirty="0">
                <a:solidFill>
                  <a:schemeClr val="tx2">
                    <a:lumMod val="50000"/>
                  </a:schemeClr>
                </a:solidFill>
                <a:latin typeface="Aleo" panose="00000500000000000000" pitchFamily="2" charset="-70"/>
              </a:rPr>
              <a:t>2022.09.01 – 2027.12.31</a:t>
            </a:r>
            <a:r>
              <a:rPr lang="lt-LT" sz="2600" kern="1200" dirty="0">
                <a:solidFill>
                  <a:schemeClr val="tx2">
                    <a:lumMod val="50000"/>
                  </a:schemeClr>
                </a:solidFill>
                <a:latin typeface="Aleo" panose="00000500000000000000" pitchFamily="2" charset="-70"/>
              </a:rPr>
              <a:t> (64 mėn.)</a:t>
            </a:r>
          </a:p>
          <a:p>
            <a:pPr defTabSz="777240"/>
            <a:endParaRPr lang="lt-LT" sz="2600" kern="1200" dirty="0">
              <a:solidFill>
                <a:schemeClr val="tx2">
                  <a:lumMod val="50000"/>
                </a:schemeClr>
              </a:solidFill>
              <a:latin typeface="Aleo" panose="00000500000000000000" pitchFamily="2" charset="-70"/>
            </a:endParaRPr>
          </a:p>
          <a:p>
            <a:pPr defTabSz="777240"/>
            <a:endParaRPr lang="lt-LT" sz="2600" kern="1200" dirty="0">
              <a:solidFill>
                <a:schemeClr val="tx2">
                  <a:lumMod val="50000"/>
                </a:schemeClr>
              </a:solidFill>
              <a:latin typeface="Aleo" panose="00000500000000000000" pitchFamily="2" charset="-70"/>
            </a:endParaRPr>
          </a:p>
          <a:p>
            <a:pPr defTabSz="777240">
              <a:spcAft>
                <a:spcPts val="680"/>
              </a:spcAft>
            </a:pPr>
            <a:r>
              <a:rPr lang="lt-LT" sz="2600" u="sng" kern="1200" dirty="0">
                <a:solidFill>
                  <a:schemeClr val="tx2">
                    <a:lumMod val="50000"/>
                  </a:schemeClr>
                </a:solidFill>
                <a:latin typeface="Aleo" panose="00000500000000000000" pitchFamily="2" charset="-70"/>
                <a:cs typeface="Arial" panose="020B0604020202020204" pitchFamily="34" charset="0"/>
              </a:rPr>
              <a:t>Pagrindinis dotacijos gavėjas:</a:t>
            </a:r>
            <a:r>
              <a:rPr lang="lt-LT" sz="2600" kern="1200" dirty="0">
                <a:solidFill>
                  <a:schemeClr val="tx2">
                    <a:lumMod val="50000"/>
                  </a:schemeClr>
                </a:solidFill>
                <a:latin typeface="Aleo" panose="00000500000000000000" pitchFamily="2" charset="-70"/>
                <a:cs typeface="Arial" panose="020B0604020202020204" pitchFamily="34" charset="0"/>
              </a:rPr>
              <a:t> </a:t>
            </a:r>
          </a:p>
          <a:p>
            <a:pPr defTabSz="777240">
              <a:spcAft>
                <a:spcPts val="680"/>
              </a:spcAft>
            </a:pPr>
            <a:endParaRPr lang="lt-LT" sz="2600" dirty="0">
              <a:solidFill>
                <a:schemeClr val="tx2">
                  <a:lumMod val="50000"/>
                </a:schemeClr>
              </a:solidFill>
              <a:latin typeface="Aleo" panose="00000500000000000000" pitchFamily="2" charset="-70"/>
              <a:cs typeface="Arial" panose="020B0604020202020204" pitchFamily="34" charset="0"/>
            </a:endParaRPr>
          </a:p>
          <a:p>
            <a:pPr defTabSz="777240">
              <a:spcAft>
                <a:spcPts val="680"/>
              </a:spcAft>
            </a:pPr>
            <a:r>
              <a:rPr lang="lt-LT" sz="2600" kern="1200" dirty="0">
                <a:solidFill>
                  <a:schemeClr val="tx2">
                    <a:lumMod val="50000"/>
                  </a:schemeClr>
                </a:solidFill>
                <a:latin typeface="Aleo" panose="00000500000000000000" pitchFamily="2" charset="-70"/>
                <a:cs typeface="Arial" panose="020B0604020202020204" pitchFamily="34" charset="0"/>
              </a:rPr>
              <a:t>                                                                        Lietuvos ornitologų draugija</a:t>
            </a:r>
          </a:p>
          <a:p>
            <a:pPr defTabSz="777240">
              <a:spcAft>
                <a:spcPts val="680"/>
              </a:spcAft>
            </a:pPr>
            <a:endParaRPr lang="lt-LT" sz="2600" kern="1200" dirty="0">
              <a:solidFill>
                <a:schemeClr val="tx2">
                  <a:lumMod val="50000"/>
                </a:schemeClr>
              </a:solidFill>
              <a:latin typeface="Aleo" panose="00000500000000000000" pitchFamily="2" charset="-70"/>
              <a:cs typeface="Arial" panose="020B0604020202020204" pitchFamily="34" charset="0"/>
            </a:endParaRPr>
          </a:p>
          <a:p>
            <a:pPr defTabSz="777240">
              <a:spcAft>
                <a:spcPts val="680"/>
              </a:spcAft>
            </a:pPr>
            <a:r>
              <a:rPr lang="lt-LT" sz="2600" u="sng" kern="1200" dirty="0">
                <a:solidFill>
                  <a:schemeClr val="tx2">
                    <a:lumMod val="50000"/>
                  </a:schemeClr>
                </a:solidFill>
                <a:latin typeface="Aleo" panose="00000500000000000000" pitchFamily="2" charset="-70"/>
                <a:cs typeface="Arial" panose="020B0604020202020204" pitchFamily="34" charset="0"/>
              </a:rPr>
              <a:t>Susiję dotacijos gavėjai:</a:t>
            </a:r>
          </a:p>
          <a:p>
            <a:pPr defTabSz="777240">
              <a:spcAft>
                <a:spcPts val="680"/>
              </a:spcAft>
            </a:pPr>
            <a:endParaRPr lang="lt-LT" sz="2600" u="sng" kern="1200" dirty="0">
              <a:solidFill>
                <a:schemeClr val="tx2">
                  <a:lumMod val="50000"/>
                </a:schemeClr>
              </a:solidFill>
              <a:latin typeface="Aleo" panose="00000500000000000000" pitchFamily="2" charset="-70"/>
              <a:cs typeface="Arial" panose="020B0604020202020204" pitchFamily="34" charset="0"/>
            </a:endParaRPr>
          </a:p>
          <a:p>
            <a:pPr defTabSz="777240">
              <a:spcAft>
                <a:spcPts val="680"/>
              </a:spcAft>
            </a:pPr>
            <a:endParaRPr lang="lt-LT" sz="2600" kern="1200" dirty="0">
              <a:solidFill>
                <a:schemeClr val="tx2">
                  <a:lumMod val="50000"/>
                </a:schemeClr>
              </a:solidFill>
              <a:latin typeface="Aleo" panose="00000500000000000000" pitchFamily="2" charset="-70"/>
              <a:cs typeface="Arial" panose="020B0604020202020204" pitchFamily="34" charset="0"/>
            </a:endParaRPr>
          </a:p>
          <a:p>
            <a:pPr defTabSz="777240">
              <a:spcAft>
                <a:spcPts val="680"/>
              </a:spcAft>
            </a:pPr>
            <a:r>
              <a:rPr lang="lt-LT" sz="2600" kern="1200" dirty="0">
                <a:solidFill>
                  <a:schemeClr val="tx2">
                    <a:lumMod val="50000"/>
                  </a:schemeClr>
                </a:solidFill>
                <a:latin typeface="Aleo" panose="00000500000000000000" pitchFamily="2" charset="-70"/>
                <a:cs typeface="Arial" panose="020B0604020202020204" pitchFamily="34" charset="0"/>
              </a:rPr>
              <a:t>                               Aukštaitijos nacionalinio parko ir Labanoro regioninio parko direkcija</a:t>
            </a:r>
          </a:p>
          <a:p>
            <a:pPr defTabSz="777240">
              <a:spcAft>
                <a:spcPts val="680"/>
              </a:spcAft>
            </a:pPr>
            <a:endParaRPr lang="lt-LT" sz="2600" kern="1200" dirty="0">
              <a:solidFill>
                <a:schemeClr val="tx2">
                  <a:lumMod val="50000"/>
                </a:schemeClr>
              </a:solidFill>
              <a:latin typeface="Aleo" panose="00000500000000000000" pitchFamily="2" charset="-70"/>
              <a:cs typeface="Arial" panose="020B0604020202020204" pitchFamily="34" charset="0"/>
            </a:endParaRPr>
          </a:p>
          <a:p>
            <a:pPr defTabSz="777240">
              <a:spcAft>
                <a:spcPts val="680"/>
              </a:spcAft>
            </a:pPr>
            <a:endParaRPr lang="lt-LT" sz="2600" kern="1200" dirty="0">
              <a:solidFill>
                <a:schemeClr val="tx2">
                  <a:lumMod val="50000"/>
                </a:schemeClr>
              </a:solidFill>
              <a:latin typeface="Aleo" panose="00000500000000000000" pitchFamily="2" charset="-70"/>
              <a:cs typeface="Arial" panose="020B0604020202020204" pitchFamily="34" charset="0"/>
            </a:endParaRPr>
          </a:p>
          <a:p>
            <a:pPr defTabSz="777240">
              <a:spcAft>
                <a:spcPts val="680"/>
              </a:spcAft>
            </a:pPr>
            <a:endParaRPr lang="lt-LT" sz="2600" kern="1200" dirty="0">
              <a:solidFill>
                <a:schemeClr val="tx2">
                  <a:lumMod val="50000"/>
                </a:schemeClr>
              </a:solidFill>
              <a:latin typeface="Aleo" panose="00000500000000000000" pitchFamily="2" charset="-70"/>
              <a:cs typeface="Arial" panose="020B0604020202020204" pitchFamily="34" charset="0"/>
            </a:endParaRPr>
          </a:p>
          <a:p>
            <a:pPr defTabSz="777240">
              <a:spcAft>
                <a:spcPts val="680"/>
              </a:spcAft>
            </a:pPr>
            <a:r>
              <a:rPr lang="lt-LT" sz="2600" kern="1200" dirty="0">
                <a:solidFill>
                  <a:schemeClr val="tx2">
                    <a:lumMod val="50000"/>
                  </a:schemeClr>
                </a:solidFill>
                <a:latin typeface="Aleo" panose="00000500000000000000" pitchFamily="2" charset="-70"/>
                <a:cs typeface="Arial" panose="020B0604020202020204" pitchFamily="34" charset="0"/>
              </a:rPr>
              <a:t>                                                             Lietuvos aplinkosauginių ūkių asociacija</a:t>
            </a:r>
          </a:p>
          <a:p>
            <a:pPr defTabSz="777240">
              <a:spcAft>
                <a:spcPts val="680"/>
              </a:spcAft>
            </a:pPr>
            <a:endParaRPr lang="en-US" sz="2600" kern="1200" dirty="0">
              <a:solidFill>
                <a:schemeClr val="tx2">
                  <a:lumMod val="50000"/>
                </a:schemeClr>
              </a:solidFill>
              <a:latin typeface="Aleo" panose="00000500000000000000" pitchFamily="2" charset="-70"/>
              <a:cs typeface="Arial" panose="020B0604020202020204" pitchFamily="34" charset="0"/>
            </a:endParaRPr>
          </a:p>
          <a:p>
            <a:pPr defTabSz="777240">
              <a:spcAft>
                <a:spcPts val="680"/>
              </a:spcAft>
            </a:pPr>
            <a:endParaRPr lang="lt-LT" sz="2600" kern="1200" dirty="0">
              <a:solidFill>
                <a:schemeClr val="tx2">
                  <a:lumMod val="50000"/>
                </a:schemeClr>
              </a:solidFill>
              <a:latin typeface="Aleo" panose="00000500000000000000" pitchFamily="2" charset="-70"/>
              <a:cs typeface="Arial" panose="020B0604020202020204" pitchFamily="34" charset="0"/>
            </a:endParaRPr>
          </a:p>
          <a:p>
            <a:pPr defTabSz="777240">
              <a:spcAft>
                <a:spcPts val="680"/>
              </a:spcAft>
            </a:pPr>
            <a:r>
              <a:rPr lang="en-GB" sz="2600" kern="1200" dirty="0" err="1">
                <a:solidFill>
                  <a:schemeClr val="tx2">
                    <a:lumMod val="50000"/>
                  </a:schemeClr>
                </a:solidFill>
                <a:latin typeface="Aleo" panose="00000500000000000000" pitchFamily="2" charset="-70"/>
              </a:rPr>
              <a:t>Bendra</a:t>
            </a:r>
            <a:r>
              <a:rPr lang="en-GB" sz="2600" kern="1200" dirty="0">
                <a:solidFill>
                  <a:schemeClr val="tx2">
                    <a:lumMod val="50000"/>
                  </a:schemeClr>
                </a:solidFill>
                <a:latin typeface="Aleo" panose="00000500000000000000" pitchFamily="2" charset="-70"/>
              </a:rPr>
              <a:t> </a:t>
            </a:r>
            <a:r>
              <a:rPr lang="en-GB" sz="2600" kern="1200" dirty="0" err="1">
                <a:solidFill>
                  <a:schemeClr val="tx2">
                    <a:lumMod val="50000"/>
                  </a:schemeClr>
                </a:solidFill>
                <a:latin typeface="Aleo" panose="00000500000000000000" pitchFamily="2" charset="-70"/>
              </a:rPr>
              <a:t>projekto</a:t>
            </a:r>
            <a:r>
              <a:rPr lang="en-GB" sz="2600" kern="1200" dirty="0">
                <a:solidFill>
                  <a:schemeClr val="tx2">
                    <a:lumMod val="50000"/>
                  </a:schemeClr>
                </a:solidFill>
                <a:latin typeface="Aleo" panose="00000500000000000000" pitchFamily="2" charset="-70"/>
              </a:rPr>
              <a:t> </a:t>
            </a:r>
            <a:r>
              <a:rPr lang="en-GB" sz="2600" kern="1200" dirty="0" err="1">
                <a:solidFill>
                  <a:schemeClr val="tx2">
                    <a:lumMod val="50000"/>
                  </a:schemeClr>
                </a:solidFill>
                <a:latin typeface="Aleo" panose="00000500000000000000" pitchFamily="2" charset="-70"/>
              </a:rPr>
              <a:t>vertė</a:t>
            </a:r>
            <a:r>
              <a:rPr lang="en-GB" sz="2600" kern="1200" dirty="0">
                <a:solidFill>
                  <a:schemeClr val="tx2">
                    <a:lumMod val="50000"/>
                  </a:schemeClr>
                </a:solidFill>
                <a:latin typeface="Aleo" panose="00000500000000000000" pitchFamily="2" charset="-70"/>
              </a:rPr>
              <a:t>: 3 320 044,15 </a:t>
            </a:r>
            <a:r>
              <a:rPr lang="en-GB" sz="2600" kern="1200" dirty="0" err="1">
                <a:solidFill>
                  <a:schemeClr val="tx2">
                    <a:lumMod val="50000"/>
                  </a:schemeClr>
                </a:solidFill>
                <a:latin typeface="Aleo" panose="00000500000000000000" pitchFamily="2" charset="-70"/>
              </a:rPr>
              <a:t>Eur</a:t>
            </a:r>
            <a:r>
              <a:rPr lang="lt-LT" sz="2600" kern="1200" dirty="0">
                <a:solidFill>
                  <a:schemeClr val="tx2">
                    <a:lumMod val="50000"/>
                  </a:schemeClr>
                </a:solidFill>
                <a:latin typeface="Aleo" panose="00000500000000000000" pitchFamily="2" charset="-70"/>
                <a:cs typeface="Arial" panose="020B0604020202020204" pitchFamily="34" charset="0"/>
              </a:rPr>
              <a:t> </a:t>
            </a:r>
          </a:p>
          <a:p>
            <a:pPr defTabSz="777240">
              <a:spcAft>
                <a:spcPts val="680"/>
              </a:spcAft>
            </a:pPr>
            <a:endParaRPr lang="lt-LT" sz="2600" kern="1200" dirty="0">
              <a:solidFill>
                <a:schemeClr val="tx2">
                  <a:lumMod val="50000"/>
                </a:schemeClr>
              </a:solidFill>
              <a:latin typeface="Aleo" panose="00000500000000000000" pitchFamily="2" charset="-70"/>
              <a:cs typeface="Arial" panose="020B0604020202020204" pitchFamily="34" charset="0"/>
            </a:endParaRPr>
          </a:p>
          <a:p>
            <a:pPr defTabSz="777240">
              <a:spcAft>
                <a:spcPts val="680"/>
              </a:spcAft>
            </a:pPr>
            <a:r>
              <a:rPr lang="lt-LT" sz="2600" kern="1200" dirty="0">
                <a:solidFill>
                  <a:schemeClr val="tx2">
                    <a:lumMod val="50000"/>
                  </a:schemeClr>
                </a:solidFill>
                <a:latin typeface="Aleo" panose="00000500000000000000" pitchFamily="2" charset="-70"/>
              </a:rPr>
              <a:t>Maksimalus ES paramos dydis</a:t>
            </a:r>
            <a:r>
              <a:rPr lang="lt-LT" sz="2600" kern="1200" dirty="0">
                <a:solidFill>
                  <a:schemeClr val="tx2">
                    <a:lumMod val="50000"/>
                  </a:schemeClr>
                </a:solidFill>
                <a:latin typeface="Aleo" panose="00000500000000000000" pitchFamily="2" charset="-70"/>
                <a:cs typeface="Arial" panose="020B0604020202020204" pitchFamily="34" charset="0"/>
              </a:rPr>
              <a:t> - 75 proc.</a:t>
            </a:r>
            <a:r>
              <a:rPr lang="en-US" sz="2600" kern="1200" dirty="0">
                <a:solidFill>
                  <a:schemeClr val="tx2">
                    <a:lumMod val="50000"/>
                  </a:schemeClr>
                </a:solidFill>
                <a:latin typeface="Aleo" panose="00000500000000000000" pitchFamily="2" charset="-70"/>
                <a:cs typeface="Arial" panose="020B0604020202020204" pitchFamily="34" charset="0"/>
              </a:rPr>
              <a:t>, </a:t>
            </a:r>
            <a:endParaRPr lang="lt-LT" sz="2600" kern="1200" dirty="0">
              <a:solidFill>
                <a:schemeClr val="tx2">
                  <a:lumMod val="50000"/>
                </a:schemeClr>
              </a:solidFill>
              <a:latin typeface="Aleo" panose="00000500000000000000" pitchFamily="2" charset="-70"/>
              <a:cs typeface="Arial" panose="020B0604020202020204" pitchFamily="34" charset="0"/>
            </a:endParaRPr>
          </a:p>
          <a:p>
            <a:pPr defTabSz="777240">
              <a:spcAft>
                <a:spcPts val="680"/>
              </a:spcAft>
            </a:pPr>
            <a:r>
              <a:rPr lang="lt-LT" sz="2600" kern="1200" dirty="0">
                <a:solidFill>
                  <a:schemeClr val="tx2">
                    <a:lumMod val="50000"/>
                  </a:schemeClr>
                </a:solidFill>
                <a:latin typeface="Aleo" panose="00000500000000000000" pitchFamily="2" charset="-70"/>
                <a:cs typeface="Arial" panose="020B0604020202020204" pitchFamily="34" charset="0"/>
              </a:rPr>
              <a:t>Bendrojo finansavimo dydis –</a:t>
            </a:r>
            <a:r>
              <a:rPr lang="en-US" sz="2600" kern="1200" dirty="0">
                <a:solidFill>
                  <a:schemeClr val="tx2">
                    <a:lumMod val="50000"/>
                  </a:schemeClr>
                </a:solidFill>
                <a:latin typeface="Aleo" panose="00000500000000000000" pitchFamily="2" charset="-70"/>
                <a:cs typeface="Arial" panose="020B0604020202020204" pitchFamily="34" charset="0"/>
              </a:rPr>
              <a:t> </a:t>
            </a:r>
            <a:r>
              <a:rPr lang="lt-LT" sz="2600" kern="1200" dirty="0">
                <a:solidFill>
                  <a:schemeClr val="tx2">
                    <a:lumMod val="50000"/>
                  </a:schemeClr>
                </a:solidFill>
                <a:latin typeface="Aleo" panose="00000500000000000000" pitchFamily="2" charset="-70"/>
                <a:cs typeface="Arial" panose="020B0604020202020204" pitchFamily="34" charset="0"/>
              </a:rPr>
              <a:t>22,51 proc.</a:t>
            </a:r>
          </a:p>
          <a:p>
            <a:pPr defTabSz="777240">
              <a:lnSpc>
                <a:spcPct val="115000"/>
              </a:lnSpc>
              <a:spcAft>
                <a:spcPts val="680"/>
              </a:spcAft>
            </a:pPr>
            <a:endParaRPr lang="lt-LT" sz="1700" kern="1200" dirty="0">
              <a:solidFill>
                <a:schemeClr val="tx2">
                  <a:lumMod val="50000"/>
                </a:schemeClr>
              </a:solidFill>
              <a:latin typeface="Aleo" panose="00000500000000000000" pitchFamily="2" charset="-70"/>
            </a:endParaRPr>
          </a:p>
          <a:p>
            <a:endParaRPr lang="lt-LT" sz="2000" dirty="0">
              <a:solidFill>
                <a:schemeClr val="tx2">
                  <a:lumMod val="50000"/>
                </a:schemeClr>
              </a:solidFill>
              <a:effectLst/>
              <a:latin typeface="Aleo" panose="00000500000000000000" pitchFamily="2" charset="-70"/>
              <a:ea typeface="Calibri" panose="020F0502020204030204" pitchFamily="34" charset="0"/>
            </a:endParaRPr>
          </a:p>
        </p:txBody>
      </p:sp>
      <p:pic>
        <p:nvPicPr>
          <p:cNvPr id="6" name="Picture 5" descr="A white bird with black wings and a blue background&#10;&#10;Description automatically generated">
            <a:extLst>
              <a:ext uri="{FF2B5EF4-FFF2-40B4-BE49-F238E27FC236}">
                <a16:creationId xmlns:a16="http://schemas.microsoft.com/office/drawing/2014/main" id="{742F125A-41C3-4FA8-85B8-BE9104B5BF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9845" y="1017878"/>
            <a:ext cx="789762" cy="660361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A596F42-82D8-1312-8B1D-90DEEA2C98E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2475" y="2494871"/>
            <a:ext cx="682251" cy="691738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1B84B88-FA82-9C14-AC99-53D6B787EF0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326" y="2501086"/>
            <a:ext cx="682251" cy="694096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A79EC402-2F94-B85C-A194-8F877720EDF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9108" y="3568644"/>
            <a:ext cx="1308436" cy="89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8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1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1060BD-5DC1-3F55-994D-AEB50AFDA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C867D243-94FD-B6CB-9120-1D8F780DFB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76" t="5417" r="4233" b="2852"/>
          <a:stretch/>
        </p:blipFill>
        <p:spPr>
          <a:xfrm>
            <a:off x="1965156" y="985965"/>
            <a:ext cx="7701696" cy="534572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B079DA8-7DDB-8475-F482-AE61BDDE2A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758" y="291171"/>
            <a:ext cx="11899241" cy="1389588"/>
          </a:xfrm>
        </p:spPr>
        <p:txBody>
          <a:bodyPr lIns="0" tIns="0" rIns="0" bIns="0" anchor="t">
            <a:noAutofit/>
          </a:bodyPr>
          <a:lstStyle/>
          <a:p>
            <a:r>
              <a:rPr lang="lt-LT" sz="3600" dirty="0">
                <a:latin typeface="Aleo" panose="00000500000000000000" pitchFamily="2" charset="-70"/>
              </a:rPr>
              <a:t>Projekto teritorijos</a:t>
            </a:r>
            <a:endParaRPr lang="en-LT" sz="3200" dirty="0">
              <a:solidFill>
                <a:srgbClr val="002A2A"/>
              </a:solidFill>
              <a:latin typeface="Aleo" panose="00000500000000000000" pitchFamily="2" charset="-70"/>
            </a:endParaRPr>
          </a:p>
        </p:txBody>
      </p:sp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A62ED246-22EE-D1BA-093D-CCECFE4DB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fld id="{94AA23C4-884F-2240-B8EB-189964B8E5D6}" type="slidenum">
              <a:rPr lang="en-LT" smtClean="0">
                <a:solidFill>
                  <a:srgbClr val="002A2A"/>
                </a:solidFill>
                <a:latin typeface="Aleo" pitchFamily="2" charset="77"/>
              </a:rPr>
              <a:t>7</a:t>
            </a:fld>
            <a:endParaRPr lang="en-LT" dirty="0">
              <a:solidFill>
                <a:srgbClr val="002A2A"/>
              </a:solidFill>
              <a:latin typeface="Aleo" pitchFamily="2" charset="77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02D3138-DA8F-1AD1-C796-A3685BA925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3690"/>
          <a:stretch/>
        </p:blipFill>
        <p:spPr>
          <a:xfrm>
            <a:off x="5361354" y="279400"/>
            <a:ext cx="6830646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76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A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222A4D47-9114-4E3F-CCC3-694C4CE71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623" y="368301"/>
            <a:ext cx="3210097" cy="2599982"/>
          </a:xfrm>
        </p:spPr>
        <p:txBody>
          <a:bodyPr lIns="0" tIns="0" rIns="0" bIns="0" anchor="b">
            <a:noAutofit/>
          </a:bodyPr>
          <a:lstStyle/>
          <a:p>
            <a:pPr algn="l"/>
            <a:r>
              <a:rPr lang="en-LT" sz="20000" dirty="0">
                <a:solidFill>
                  <a:srgbClr val="C3D1C7"/>
                </a:solidFill>
                <a:latin typeface="Aleo" pitchFamily="2" charset="77"/>
              </a:rPr>
              <a:t>0</a:t>
            </a:r>
            <a:r>
              <a:rPr lang="en-US" sz="20000" dirty="0">
                <a:solidFill>
                  <a:srgbClr val="C3D1C7"/>
                </a:solidFill>
                <a:latin typeface="Aleo" pitchFamily="2" charset="77"/>
              </a:rPr>
              <a:t>2</a:t>
            </a:r>
            <a:endParaRPr lang="en-LT" sz="20000" dirty="0">
              <a:solidFill>
                <a:srgbClr val="C3D1C7"/>
              </a:solidFill>
              <a:latin typeface="Aleo" pitchFamily="2" charset="77"/>
            </a:endParaRPr>
          </a:p>
        </p:txBody>
      </p:sp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E947D72B-4445-4AFA-A01C-3940E049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fld id="{94AA23C4-884F-2240-B8EB-189964B8E5D6}" type="slidenum">
              <a:rPr lang="en-LT" smtClean="0">
                <a:solidFill>
                  <a:srgbClr val="C3D1C7"/>
                </a:solidFill>
                <a:latin typeface="Aleo" pitchFamily="2" charset="77"/>
              </a:rPr>
              <a:t>8</a:t>
            </a:fld>
            <a:endParaRPr lang="en-LT" dirty="0">
              <a:solidFill>
                <a:srgbClr val="C3D1C7"/>
              </a:solidFill>
              <a:latin typeface="Aleo" pitchFamily="2" charset="77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0576AAF-9B3A-24C6-015A-BF5C83957756}"/>
              </a:ext>
            </a:extLst>
          </p:cNvPr>
          <p:cNvSpPr txBox="1">
            <a:spLocks/>
          </p:cNvSpPr>
          <p:nvPr/>
        </p:nvSpPr>
        <p:spPr>
          <a:xfrm>
            <a:off x="4257688" y="368302"/>
            <a:ext cx="3676623" cy="19247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lt-LT" sz="4000" dirty="0">
                <a:solidFill>
                  <a:srgbClr val="C3D1C7"/>
                </a:solidFill>
                <a:latin typeface="Aleo" pitchFamily="2" charset="77"/>
              </a:rPr>
              <a:t>Projekto </a:t>
            </a:r>
            <a:r>
              <a:rPr lang="en-US" sz="4000" dirty="0" err="1">
                <a:solidFill>
                  <a:srgbClr val="C3D1C7"/>
                </a:solidFill>
                <a:latin typeface="Aleo" pitchFamily="2" charset="77"/>
              </a:rPr>
              <a:t>valdymo</a:t>
            </a:r>
            <a:r>
              <a:rPr lang="en-US" sz="4000" dirty="0">
                <a:solidFill>
                  <a:srgbClr val="C3D1C7"/>
                </a:solidFill>
                <a:latin typeface="Aleo" pitchFamily="2" charset="77"/>
              </a:rPr>
              <a:t> </a:t>
            </a:r>
            <a:r>
              <a:rPr lang="en-US" sz="4000" dirty="0" err="1">
                <a:solidFill>
                  <a:srgbClr val="C3D1C7"/>
                </a:solidFill>
                <a:latin typeface="Aleo" pitchFamily="2" charset="77"/>
              </a:rPr>
              <a:t>strukt</a:t>
            </a:r>
            <a:r>
              <a:rPr lang="lt-LT" sz="4000" dirty="0" err="1">
                <a:solidFill>
                  <a:srgbClr val="C3D1C7"/>
                </a:solidFill>
                <a:latin typeface="Aleo" pitchFamily="2" charset="77"/>
              </a:rPr>
              <a:t>ūra</a:t>
            </a:r>
            <a:endParaRPr lang="en-LT" sz="4000" dirty="0">
              <a:solidFill>
                <a:srgbClr val="C3D1C7"/>
              </a:solidFill>
              <a:latin typeface="Aleo" pitchFamily="2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C4FEB44-AC68-E6B5-B473-638C4177224C}"/>
              </a:ext>
            </a:extLst>
          </p:cNvPr>
          <p:cNvCxnSpPr>
            <a:cxnSpLocks/>
          </p:cNvCxnSpPr>
          <p:nvPr/>
        </p:nvCxnSpPr>
        <p:spPr>
          <a:xfrm>
            <a:off x="3598247" y="340355"/>
            <a:ext cx="0" cy="1952679"/>
          </a:xfrm>
          <a:prstGeom prst="line">
            <a:avLst/>
          </a:prstGeom>
          <a:ln>
            <a:solidFill>
              <a:srgbClr val="C3D1C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7C010591-7435-4E69-D75A-36249777BA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962"/>
          <a:stretch/>
        </p:blipFill>
        <p:spPr>
          <a:xfrm>
            <a:off x="-25800" y="241688"/>
            <a:ext cx="12243600" cy="661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23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E947D72B-4445-4AFA-A01C-3940E049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fld id="{94AA23C4-884F-2240-B8EB-189964B8E5D6}" type="slidenum">
              <a:rPr lang="en-LT" smtClean="0">
                <a:solidFill>
                  <a:schemeClr val="bg1"/>
                </a:solidFill>
                <a:latin typeface="Aleo" panose="00000500000000000000" pitchFamily="2" charset="-70"/>
              </a:rPr>
              <a:t>9</a:t>
            </a:fld>
            <a:endParaRPr lang="en-LT" dirty="0">
              <a:solidFill>
                <a:schemeClr val="bg1"/>
              </a:solidFill>
              <a:latin typeface="Aleo" panose="00000500000000000000" pitchFamily="2" charset="-7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8276530-47F4-9130-3C10-CC70FCB97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2341" y="3426109"/>
            <a:ext cx="360000" cy="23087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53AC74E-B545-A86F-3B89-3C6751814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0844" y="3426109"/>
            <a:ext cx="360000" cy="230870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D80E6D4-69E2-BD29-41EC-2AF75AA461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913" y="0"/>
            <a:ext cx="6157994" cy="686824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7E5ACBE-CB2E-7BDD-7B50-DEF22EA8A0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b="3690"/>
          <a:stretch/>
        </p:blipFill>
        <p:spPr>
          <a:xfrm>
            <a:off x="5361354" y="279400"/>
            <a:ext cx="6830646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139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895985"/>
        </a:solidFill>
        <a:ln w="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2022</TotalTime>
  <Words>3053</Words>
  <Application>Microsoft Office PowerPoint</Application>
  <PresentationFormat>Plačiaekranė</PresentationFormat>
  <Paragraphs>546</Paragraphs>
  <Slides>41</Slides>
  <Notes>15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41</vt:i4>
      </vt:variant>
    </vt:vector>
  </HeadingPairs>
  <TitlesOfParts>
    <vt:vector size="46" baseType="lpstr">
      <vt:lpstr>Aleo</vt:lpstr>
      <vt:lpstr>Aptos</vt:lpstr>
      <vt:lpstr>Aptos Display</vt:lpstr>
      <vt:lpstr>Arial</vt:lpstr>
      <vt:lpstr>Office Theme</vt:lpstr>
      <vt:lpstr> Projektas  LIFE21-NAT-LT-LIFEfarms for birds:      nuo pradžios iki šių dienų  </vt:lpstr>
      <vt:lpstr>01</vt:lpstr>
      <vt:lpstr>Projekto tikslas </vt:lpstr>
      <vt:lpstr>Projekto tikslinės paukščių rūšys</vt:lpstr>
      <vt:lpstr>Dar viena svarbi projekto „rūšis“</vt:lpstr>
      <vt:lpstr>„PowerPoint“ pateiktis</vt:lpstr>
      <vt:lpstr>Projekto teritorijos</vt:lpstr>
      <vt:lpstr>02</vt:lpstr>
      <vt:lpstr>„PowerPoint“ pateiktis</vt:lpstr>
      <vt:lpstr>03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Sumedėjusios augalijos pjovimas </vt:lpstr>
      <vt:lpstr>Žolinės augalijos pjovimas </vt:lpstr>
      <vt:lpstr>Melioracijos griovių tvarkymas </vt:lpstr>
      <vt:lpstr>„PowerPoint“ pateiktis</vt:lpstr>
      <vt:lpstr>„PowerPoint“ pateiktis</vt:lpstr>
      <vt:lpstr>„PowerPoint“ pateiktis</vt:lpstr>
      <vt:lpstr>Motininė „Angus“ galvijų banda Svylos pievose </vt:lpstr>
      <vt:lpstr>Įrengta galvijų ūkių infrastruktūra </vt:lpstr>
      <vt:lpstr>Mobilaus ganymo ganykla Tulkiaragės polderio pievose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Tulkiaragės polderio pievose 2024 m. stebėta meldinė nendrinukė </vt:lpstr>
      <vt:lpstr>Svylos up. slėnio pievose 2024 m. stebėta geltongalvė kielė </vt:lpstr>
      <vt:lpstr>Biržijos k., Žemaitiškės, Svylos up. slėnio pievose 2024 m. stebėtas stulgys 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04</vt:lpstr>
      <vt:lpstr>„PowerPoint“ pateiktis</vt:lpstr>
      <vt:lpstr>Ačiū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Gintare Baryzaite</dc:creator>
  <cp:lastModifiedBy>Lenovo</cp:lastModifiedBy>
  <cp:revision>7</cp:revision>
  <dcterms:created xsi:type="dcterms:W3CDTF">2024-06-03T09:12:22Z</dcterms:created>
  <dcterms:modified xsi:type="dcterms:W3CDTF">2025-07-09T08:38:20Z</dcterms:modified>
</cp:coreProperties>
</file>