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81" r:id="rId4"/>
    <p:sldId id="315" r:id="rId5"/>
    <p:sldId id="266" r:id="rId6"/>
    <p:sldId id="262" r:id="rId7"/>
    <p:sldId id="273" r:id="rId8"/>
    <p:sldId id="286" r:id="rId9"/>
    <p:sldId id="314" r:id="rId10"/>
    <p:sldId id="288" r:id="rId11"/>
    <p:sldId id="257" r:id="rId12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2A"/>
    <a:srgbClr val="91B5A0"/>
    <a:srgbClr val="C3D1C7"/>
    <a:srgbClr val="D3C9D3"/>
    <a:srgbClr val="C2D6CA"/>
    <a:srgbClr val="002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92131-7F78-4BFD-90B6-FD59CC315E4F}" v="172" dt="2025-07-01T15:41:44.528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5"/>
  </p:normalViewPr>
  <p:slideViewPr>
    <p:cSldViewPr snapToGrid="0" showGuides="1">
      <p:cViewPr varScale="1">
        <p:scale>
          <a:sx n="65" d="100"/>
          <a:sy n="65" d="100"/>
        </p:scale>
        <p:origin x="548" y="60"/>
      </p:cViewPr>
      <p:guideLst>
        <p:guide orient="horz" pos="210"/>
        <p:guide pos="3840"/>
        <p:guide orient="horz" pos="4088"/>
        <p:guide pos="211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a Karlonienė" userId="3aac555d-4858-4d51-9fe0-9ef1a71b2270" providerId="ADAL" clId="{B8292131-7F78-4BFD-90B6-FD59CC315E4F}"/>
    <pc:docChg chg="undo custSel addSld delSld modSld sldOrd">
      <pc:chgData name="Justina Karlonienė" userId="3aac555d-4858-4d51-9fe0-9ef1a71b2270" providerId="ADAL" clId="{B8292131-7F78-4BFD-90B6-FD59CC315E4F}" dt="2025-07-01T16:00:42.272" v="1893" actId="20577"/>
      <pc:docMkLst>
        <pc:docMk/>
      </pc:docMkLst>
      <pc:sldChg chg="addSp delSp modSp mod">
        <pc:chgData name="Justina Karlonienė" userId="3aac555d-4858-4d51-9fe0-9ef1a71b2270" providerId="ADAL" clId="{B8292131-7F78-4BFD-90B6-FD59CC315E4F}" dt="2025-07-01T14:58:53.456" v="222" actId="20577"/>
        <pc:sldMkLst>
          <pc:docMk/>
          <pc:sldMk cId="484378927" sldId="256"/>
        </pc:sldMkLst>
        <pc:spChg chg="mod">
          <ac:chgData name="Justina Karlonienė" userId="3aac555d-4858-4d51-9fe0-9ef1a71b2270" providerId="ADAL" clId="{B8292131-7F78-4BFD-90B6-FD59CC315E4F}" dt="2025-07-01T14:58:53.456" v="222" actId="20577"/>
          <ac:spMkLst>
            <pc:docMk/>
            <pc:sldMk cId="484378927" sldId="256"/>
            <ac:spMk id="2" creationId="{6E6FB7CD-10F0-E348-B4C8-DAC1CC08FAC7}"/>
          </ac:spMkLst>
        </pc:spChg>
        <pc:spChg chg="mod">
          <ac:chgData name="Justina Karlonienė" userId="3aac555d-4858-4d51-9fe0-9ef1a71b2270" providerId="ADAL" clId="{B8292131-7F78-4BFD-90B6-FD59CC315E4F}" dt="2025-07-01T14:51:40.317" v="16" actId="1076"/>
          <ac:spMkLst>
            <pc:docMk/>
            <pc:sldMk cId="484378927" sldId="256"/>
            <ac:spMk id="3" creationId="{B0661C83-705B-A847-F1E6-3132929F481E}"/>
          </ac:spMkLst>
        </pc:spChg>
        <pc:picChg chg="mod ord modCrop">
          <ac:chgData name="Justina Karlonienė" userId="3aac555d-4858-4d51-9fe0-9ef1a71b2270" providerId="ADAL" clId="{B8292131-7F78-4BFD-90B6-FD59CC315E4F}" dt="2025-07-01T14:58:33.464" v="217" actId="1076"/>
          <ac:picMkLst>
            <pc:docMk/>
            <pc:sldMk cId="484378927" sldId="256"/>
            <ac:picMk id="5" creationId="{7F2BA51A-1F61-126C-4D98-929A72E86EC7}"/>
          </ac:picMkLst>
        </pc:picChg>
        <pc:picChg chg="add del mod">
          <ac:chgData name="Justina Karlonienė" userId="3aac555d-4858-4d51-9fe0-9ef1a71b2270" providerId="ADAL" clId="{B8292131-7F78-4BFD-90B6-FD59CC315E4F}" dt="2025-07-01T14:51:12.503" v="13" actId="478"/>
          <ac:picMkLst>
            <pc:docMk/>
            <pc:sldMk cId="484378927" sldId="256"/>
            <ac:picMk id="6" creationId="{DC4E8737-4ECA-47B0-0C1F-198FF3EA6180}"/>
          </ac:picMkLst>
        </pc:picChg>
        <pc:cxnChg chg="mod">
          <ac:chgData name="Justina Karlonienė" userId="3aac555d-4858-4d51-9fe0-9ef1a71b2270" providerId="ADAL" clId="{B8292131-7F78-4BFD-90B6-FD59CC315E4F}" dt="2025-07-01T14:51:35.773" v="15" actId="1076"/>
          <ac:cxnSpMkLst>
            <pc:docMk/>
            <pc:sldMk cId="484378927" sldId="256"/>
            <ac:cxnSpMk id="16" creationId="{9D54A1EE-41FD-4407-D528-0DA743123DA8}"/>
          </ac:cxnSpMkLst>
        </pc:cxnChg>
      </pc:sldChg>
      <pc:sldChg chg="modSp del mod">
        <pc:chgData name="Justina Karlonienė" userId="3aac555d-4858-4d51-9fe0-9ef1a71b2270" providerId="ADAL" clId="{B8292131-7F78-4BFD-90B6-FD59CC315E4F}" dt="2025-07-01T15:08:04.561" v="430" actId="47"/>
        <pc:sldMkLst>
          <pc:docMk/>
          <pc:sldMk cId="3933044041" sldId="258"/>
        </pc:sldMkLst>
        <pc:spChg chg="mod">
          <ac:chgData name="Justina Karlonienė" userId="3aac555d-4858-4d51-9fe0-9ef1a71b2270" providerId="ADAL" clId="{B8292131-7F78-4BFD-90B6-FD59CC315E4F}" dt="2025-07-01T15:03:46.026" v="317" actId="20577"/>
          <ac:spMkLst>
            <pc:docMk/>
            <pc:sldMk cId="3933044041" sldId="258"/>
            <ac:spMk id="7" creationId="{B9233DCD-E2B8-E8D7-8A70-52171BA7D21F}"/>
          </ac:spMkLst>
        </pc:spChg>
      </pc:sldChg>
      <pc:sldChg chg="modSp mod">
        <pc:chgData name="Justina Karlonienė" userId="3aac555d-4858-4d51-9fe0-9ef1a71b2270" providerId="ADAL" clId="{B8292131-7F78-4BFD-90B6-FD59CC315E4F}" dt="2025-07-01T15:02:51.657" v="284" actId="27636"/>
        <pc:sldMkLst>
          <pc:docMk/>
          <pc:sldMk cId="3415912537" sldId="259"/>
        </pc:sldMkLst>
        <pc:spChg chg="mod">
          <ac:chgData name="Justina Karlonienė" userId="3aac555d-4858-4d51-9fe0-9ef1a71b2270" providerId="ADAL" clId="{B8292131-7F78-4BFD-90B6-FD59CC315E4F}" dt="2025-07-01T15:02:51.657" v="284" actId="27636"/>
          <ac:spMkLst>
            <pc:docMk/>
            <pc:sldMk cId="3415912537" sldId="259"/>
            <ac:spMk id="2" creationId="{70576AAF-9B3A-24C6-015A-BF5C83957756}"/>
          </ac:spMkLst>
        </pc:spChg>
      </pc:sldChg>
      <pc:sldChg chg="del">
        <pc:chgData name="Justina Karlonienė" userId="3aac555d-4858-4d51-9fe0-9ef1a71b2270" providerId="ADAL" clId="{B8292131-7F78-4BFD-90B6-FD59CC315E4F}" dt="2025-07-01T15:08:02.903" v="428" actId="47"/>
        <pc:sldMkLst>
          <pc:docMk/>
          <pc:sldMk cId="2280047109" sldId="260"/>
        </pc:sldMkLst>
      </pc:sldChg>
      <pc:sldChg chg="addSp delSp modSp mod ord">
        <pc:chgData name="Justina Karlonienė" userId="3aac555d-4858-4d51-9fe0-9ef1a71b2270" providerId="ADAL" clId="{B8292131-7F78-4BFD-90B6-FD59CC315E4F}" dt="2025-07-01T15:59:13.262" v="1884" actId="20577"/>
        <pc:sldMkLst>
          <pc:docMk/>
          <pc:sldMk cId="3004246507" sldId="262"/>
        </pc:sldMkLst>
        <pc:spChg chg="add mod">
          <ac:chgData name="Justina Karlonienė" userId="3aac555d-4858-4d51-9fe0-9ef1a71b2270" providerId="ADAL" clId="{B8292131-7F78-4BFD-90B6-FD59CC315E4F}" dt="2025-07-01T15:08:59.551" v="437" actId="1076"/>
          <ac:spMkLst>
            <pc:docMk/>
            <pc:sldMk cId="3004246507" sldId="262"/>
            <ac:spMk id="2" creationId="{66AE366B-E98F-0FFF-5A57-D301CE531500}"/>
          </ac:spMkLst>
        </pc:spChg>
        <pc:spChg chg="add">
          <ac:chgData name="Justina Karlonienė" userId="3aac555d-4858-4d51-9fe0-9ef1a71b2270" providerId="ADAL" clId="{B8292131-7F78-4BFD-90B6-FD59CC315E4F}" dt="2025-07-01T15:10:33.230" v="441"/>
          <ac:spMkLst>
            <pc:docMk/>
            <pc:sldMk cId="3004246507" sldId="262"/>
            <ac:spMk id="4" creationId="{19D91B3D-6BF7-EC54-7CAE-E7550D3066B6}"/>
          </ac:spMkLst>
        </pc:spChg>
        <pc:spChg chg="del">
          <ac:chgData name="Justina Karlonienė" userId="3aac555d-4858-4d51-9fe0-9ef1a71b2270" providerId="ADAL" clId="{B8292131-7F78-4BFD-90B6-FD59CC315E4F}" dt="2025-07-01T15:08:56.144" v="435" actId="478"/>
          <ac:spMkLst>
            <pc:docMk/>
            <pc:sldMk cId="3004246507" sldId="262"/>
            <ac:spMk id="8" creationId="{3A4F97D8-0211-B15D-F0A4-D85BA507A7B1}"/>
          </ac:spMkLst>
        </pc:spChg>
        <pc:spChg chg="add">
          <ac:chgData name="Justina Karlonienė" userId="3aac555d-4858-4d51-9fe0-9ef1a71b2270" providerId="ADAL" clId="{B8292131-7F78-4BFD-90B6-FD59CC315E4F}" dt="2025-07-01T15:10:33.230" v="441"/>
          <ac:spMkLst>
            <pc:docMk/>
            <pc:sldMk cId="3004246507" sldId="262"/>
            <ac:spMk id="9" creationId="{08A0ECFA-2310-88A7-96B5-977DBED816C3}"/>
          </ac:spMkLst>
        </pc:spChg>
        <pc:spChg chg="add">
          <ac:chgData name="Justina Karlonienė" userId="3aac555d-4858-4d51-9fe0-9ef1a71b2270" providerId="ADAL" clId="{B8292131-7F78-4BFD-90B6-FD59CC315E4F}" dt="2025-07-01T15:10:33.230" v="441"/>
          <ac:spMkLst>
            <pc:docMk/>
            <pc:sldMk cId="3004246507" sldId="262"/>
            <ac:spMk id="10" creationId="{9E94F206-5C0D-2A79-3194-1BC9AD2E3D60}"/>
          </ac:spMkLst>
        </pc:spChg>
        <pc:spChg chg="add mod">
          <ac:chgData name="Justina Karlonienė" userId="3aac555d-4858-4d51-9fe0-9ef1a71b2270" providerId="ADAL" clId="{B8292131-7F78-4BFD-90B6-FD59CC315E4F}" dt="2025-07-01T15:59:13.262" v="1884" actId="20577"/>
          <ac:spMkLst>
            <pc:docMk/>
            <pc:sldMk cId="3004246507" sldId="262"/>
            <ac:spMk id="11" creationId="{4F902032-A1C2-A85B-146A-7B02206D531E}"/>
          </ac:spMkLst>
        </pc:spChg>
        <pc:spChg chg="add">
          <ac:chgData name="Justina Karlonienė" userId="3aac555d-4858-4d51-9fe0-9ef1a71b2270" providerId="ADAL" clId="{B8292131-7F78-4BFD-90B6-FD59CC315E4F}" dt="2025-07-01T15:14:57.380" v="520"/>
          <ac:spMkLst>
            <pc:docMk/>
            <pc:sldMk cId="3004246507" sldId="262"/>
            <ac:spMk id="12" creationId="{643532F4-006E-7920-C19B-60DEF1871350}"/>
          </ac:spMkLst>
        </pc:spChg>
        <pc:spChg chg="add">
          <ac:chgData name="Justina Karlonienė" userId="3aac555d-4858-4d51-9fe0-9ef1a71b2270" providerId="ADAL" clId="{B8292131-7F78-4BFD-90B6-FD59CC315E4F}" dt="2025-07-01T15:15:50.547" v="525"/>
          <ac:spMkLst>
            <pc:docMk/>
            <pc:sldMk cId="3004246507" sldId="262"/>
            <ac:spMk id="13" creationId="{C2B24E40-10A2-B0A6-F8F9-E2E57F3FC753}"/>
          </ac:spMkLst>
        </pc:spChg>
        <pc:graphicFrameChg chg="del">
          <ac:chgData name="Justina Karlonienė" userId="3aac555d-4858-4d51-9fe0-9ef1a71b2270" providerId="ADAL" clId="{B8292131-7F78-4BFD-90B6-FD59CC315E4F}" dt="2025-07-01T15:09:01.428" v="438" actId="478"/>
          <ac:graphicFrameMkLst>
            <pc:docMk/>
            <pc:sldMk cId="3004246507" sldId="262"/>
            <ac:graphicFrameMk id="6" creationId="{99ADF1F1-14D9-9E80-A753-7093556F8D7F}"/>
          </ac:graphicFrameMkLst>
        </pc:graphicFrameChg>
      </pc:sldChg>
      <pc:sldChg chg="modSp mod ord">
        <pc:chgData name="Justina Karlonienė" userId="3aac555d-4858-4d51-9fe0-9ef1a71b2270" providerId="ADAL" clId="{B8292131-7F78-4BFD-90B6-FD59CC315E4F}" dt="2025-07-01T15:07:56.374" v="423" actId="20577"/>
        <pc:sldMkLst>
          <pc:docMk/>
          <pc:sldMk cId="525734817" sldId="266"/>
        </pc:sldMkLst>
        <pc:spChg chg="mod">
          <ac:chgData name="Justina Karlonienė" userId="3aac555d-4858-4d51-9fe0-9ef1a71b2270" providerId="ADAL" clId="{B8292131-7F78-4BFD-90B6-FD59CC315E4F}" dt="2025-07-01T15:07:56.374" v="423" actId="20577"/>
          <ac:spMkLst>
            <pc:docMk/>
            <pc:sldMk cId="525734817" sldId="266"/>
            <ac:spMk id="2" creationId="{70576AAF-9B3A-24C6-015A-BF5C83957756}"/>
          </ac:spMkLst>
        </pc:spChg>
      </pc:sldChg>
      <pc:sldChg chg="del">
        <pc:chgData name="Justina Karlonienė" userId="3aac555d-4858-4d51-9fe0-9ef1a71b2270" providerId="ADAL" clId="{B8292131-7F78-4BFD-90B6-FD59CC315E4F}" dt="2025-07-01T15:08:03.761" v="429" actId="47"/>
        <pc:sldMkLst>
          <pc:docMk/>
          <pc:sldMk cId="3262710951" sldId="267"/>
        </pc:sldMkLst>
      </pc:sldChg>
      <pc:sldChg chg="del">
        <pc:chgData name="Justina Karlonienė" userId="3aac555d-4858-4d51-9fe0-9ef1a71b2270" providerId="ADAL" clId="{B8292131-7F78-4BFD-90B6-FD59CC315E4F}" dt="2025-07-01T15:08:05.387" v="431" actId="47"/>
        <pc:sldMkLst>
          <pc:docMk/>
          <pc:sldMk cId="4141623693" sldId="270"/>
        </pc:sldMkLst>
      </pc:sldChg>
      <pc:sldChg chg="del">
        <pc:chgData name="Justina Karlonienė" userId="3aac555d-4858-4d51-9fe0-9ef1a71b2270" providerId="ADAL" clId="{B8292131-7F78-4BFD-90B6-FD59CC315E4F}" dt="2025-07-01T15:08:06.170" v="432" actId="47"/>
        <pc:sldMkLst>
          <pc:docMk/>
          <pc:sldMk cId="3876513930" sldId="271"/>
        </pc:sldMkLst>
      </pc:sldChg>
      <pc:sldChg chg="addSp delSp modSp mod">
        <pc:chgData name="Justina Karlonienė" userId="3aac555d-4858-4d51-9fe0-9ef1a71b2270" providerId="ADAL" clId="{B8292131-7F78-4BFD-90B6-FD59CC315E4F}" dt="2025-07-01T15:59:55.883" v="1885" actId="1076"/>
        <pc:sldMkLst>
          <pc:docMk/>
          <pc:sldMk cId="268913484" sldId="272"/>
        </pc:sldMkLst>
        <pc:spChg chg="add del mod">
          <ac:chgData name="Justina Karlonienė" userId="3aac555d-4858-4d51-9fe0-9ef1a71b2270" providerId="ADAL" clId="{B8292131-7F78-4BFD-90B6-FD59CC315E4F}" dt="2025-07-01T15:18:23.125" v="613" actId="478"/>
          <ac:spMkLst>
            <pc:docMk/>
            <pc:sldMk cId="268913484" sldId="272"/>
            <ac:spMk id="4" creationId="{68DDEA3A-821D-082B-EBF2-E6B6C9D5B07B}"/>
          </ac:spMkLst>
        </pc:spChg>
        <pc:spChg chg="del">
          <ac:chgData name="Justina Karlonienė" userId="3aac555d-4858-4d51-9fe0-9ef1a71b2270" providerId="ADAL" clId="{B8292131-7F78-4BFD-90B6-FD59CC315E4F}" dt="2025-07-01T15:18:20.314" v="612" actId="478"/>
          <ac:spMkLst>
            <pc:docMk/>
            <pc:sldMk cId="268913484" sldId="272"/>
            <ac:spMk id="7" creationId="{B9233DCD-E2B8-E8D7-8A70-52171BA7D21F}"/>
          </ac:spMkLst>
        </pc:spChg>
        <pc:graphicFrameChg chg="mod">
          <ac:chgData name="Justina Karlonienė" userId="3aac555d-4858-4d51-9fe0-9ef1a71b2270" providerId="ADAL" clId="{B8292131-7F78-4BFD-90B6-FD59CC315E4F}" dt="2025-07-01T15:59:55.883" v="1885" actId="1076"/>
          <ac:graphicFrameMkLst>
            <pc:docMk/>
            <pc:sldMk cId="268913484" sldId="272"/>
            <ac:graphicFrameMk id="8" creationId="{4B36EE00-57DE-B4F4-FB5B-99ED168A87D4}"/>
          </ac:graphicFrameMkLst>
        </pc:graphicFrameChg>
      </pc:sldChg>
      <pc:sldChg chg="modSp mod">
        <pc:chgData name="Justina Karlonienė" userId="3aac555d-4858-4d51-9fe0-9ef1a71b2270" providerId="ADAL" clId="{B8292131-7F78-4BFD-90B6-FD59CC315E4F}" dt="2025-07-01T15:40:37.160" v="1244" actId="1076"/>
        <pc:sldMkLst>
          <pc:docMk/>
          <pc:sldMk cId="3996665442" sldId="273"/>
        </pc:sldMkLst>
        <pc:spChg chg="mod">
          <ac:chgData name="Justina Karlonienė" userId="3aac555d-4858-4d51-9fe0-9ef1a71b2270" providerId="ADAL" clId="{B8292131-7F78-4BFD-90B6-FD59CC315E4F}" dt="2025-07-01T15:40:37.160" v="1244" actId="1076"/>
          <ac:spMkLst>
            <pc:docMk/>
            <pc:sldMk cId="3996665442" sldId="273"/>
            <ac:spMk id="2" creationId="{70576AAF-9B3A-24C6-015A-BF5C83957756}"/>
          </ac:spMkLst>
        </pc:spChg>
        <pc:spChg chg="mod">
          <ac:chgData name="Justina Karlonienė" userId="3aac555d-4858-4d51-9fe0-9ef1a71b2270" providerId="ADAL" clId="{B8292131-7F78-4BFD-90B6-FD59CC315E4F}" dt="2025-07-01T15:39:57.547" v="1214" actId="20577"/>
          <ac:spMkLst>
            <pc:docMk/>
            <pc:sldMk cId="3996665442" sldId="273"/>
            <ac:spMk id="18" creationId="{222A4D47-9114-4E3F-CCC3-694C4CE71EA9}"/>
          </ac:spMkLst>
        </pc:spChg>
      </pc:sldChg>
      <pc:sldChg chg="del">
        <pc:chgData name="Justina Karlonienė" userId="3aac555d-4858-4d51-9fe0-9ef1a71b2270" providerId="ADAL" clId="{B8292131-7F78-4BFD-90B6-FD59CC315E4F}" dt="2025-07-01T15:45:31.285" v="1448" actId="47"/>
        <pc:sldMkLst>
          <pc:docMk/>
          <pc:sldMk cId="3142210676" sldId="275"/>
        </pc:sldMkLst>
      </pc:sldChg>
      <pc:sldChg chg="del">
        <pc:chgData name="Justina Karlonienė" userId="3aac555d-4858-4d51-9fe0-9ef1a71b2270" providerId="ADAL" clId="{B8292131-7F78-4BFD-90B6-FD59CC315E4F}" dt="2025-07-01T15:45:32.341" v="1449" actId="47"/>
        <pc:sldMkLst>
          <pc:docMk/>
          <pc:sldMk cId="3364970634" sldId="276"/>
        </pc:sldMkLst>
      </pc:sldChg>
      <pc:sldChg chg="addSp delSp modSp mod">
        <pc:chgData name="Justina Karlonienė" userId="3aac555d-4858-4d51-9fe0-9ef1a71b2270" providerId="ADAL" clId="{B8292131-7F78-4BFD-90B6-FD59CC315E4F}" dt="2025-07-01T15:58:13.941" v="1882" actId="20577"/>
        <pc:sldMkLst>
          <pc:docMk/>
          <pc:sldMk cId="3111525319" sldId="281"/>
        </pc:sldMkLst>
        <pc:spChg chg="mod">
          <ac:chgData name="Justina Karlonienė" userId="3aac555d-4858-4d51-9fe0-9ef1a71b2270" providerId="ADAL" clId="{B8292131-7F78-4BFD-90B6-FD59CC315E4F}" dt="2025-07-01T15:58:13.941" v="1882" actId="20577"/>
          <ac:spMkLst>
            <pc:docMk/>
            <pc:sldMk cId="3111525319" sldId="281"/>
            <ac:spMk id="3" creationId="{EE58BEA3-A82E-2B78-7B4E-3CF74FE97FD6}"/>
          </ac:spMkLst>
        </pc:spChg>
        <pc:spChg chg="add del mod">
          <ac:chgData name="Justina Karlonienė" userId="3aac555d-4858-4d51-9fe0-9ef1a71b2270" providerId="ADAL" clId="{B8292131-7F78-4BFD-90B6-FD59CC315E4F}" dt="2025-07-01T15:00:04.728" v="254" actId="478"/>
          <ac:spMkLst>
            <pc:docMk/>
            <pc:sldMk cId="3111525319" sldId="281"/>
            <ac:spMk id="4" creationId="{2E8ADE14-252A-5063-6B1C-26BC60832ADF}"/>
          </ac:spMkLst>
        </pc:spChg>
        <pc:spChg chg="del">
          <ac:chgData name="Justina Karlonienė" userId="3aac555d-4858-4d51-9fe0-9ef1a71b2270" providerId="ADAL" clId="{B8292131-7F78-4BFD-90B6-FD59CC315E4F}" dt="2025-07-01T14:59:59.357" v="252" actId="478"/>
          <ac:spMkLst>
            <pc:docMk/>
            <pc:sldMk cId="3111525319" sldId="281"/>
            <ac:spMk id="6" creationId="{AF1677DB-D5B4-8BC5-D1B4-26ED0ECF0B66}"/>
          </ac:spMkLst>
        </pc:spChg>
        <pc:spChg chg="del">
          <ac:chgData name="Justina Karlonienė" userId="3aac555d-4858-4d51-9fe0-9ef1a71b2270" providerId="ADAL" clId="{B8292131-7F78-4BFD-90B6-FD59CC315E4F}" dt="2025-07-01T14:59:56.330" v="251" actId="478"/>
          <ac:spMkLst>
            <pc:docMk/>
            <pc:sldMk cId="3111525319" sldId="281"/>
            <ac:spMk id="7" creationId="{B9233DCD-E2B8-E8D7-8A70-52171BA7D21F}"/>
          </ac:spMkLst>
        </pc:spChg>
        <pc:spChg chg="add del mod">
          <ac:chgData name="Justina Karlonienė" userId="3aac555d-4858-4d51-9fe0-9ef1a71b2270" providerId="ADAL" clId="{B8292131-7F78-4BFD-90B6-FD59CC315E4F}" dt="2025-07-01T15:03:53.969" v="318" actId="478"/>
          <ac:spMkLst>
            <pc:docMk/>
            <pc:sldMk cId="3111525319" sldId="281"/>
            <ac:spMk id="8" creationId="{F98B95D0-8524-EFCC-D6E4-0DCC807137B4}"/>
          </ac:spMkLst>
        </pc:spChg>
        <pc:spChg chg="add del mod">
          <ac:chgData name="Justina Karlonienė" userId="3aac555d-4858-4d51-9fe0-9ef1a71b2270" providerId="ADAL" clId="{B8292131-7F78-4BFD-90B6-FD59CC315E4F}" dt="2025-07-01T15:04:10.129" v="322" actId="478"/>
          <ac:spMkLst>
            <pc:docMk/>
            <pc:sldMk cId="3111525319" sldId="281"/>
            <ac:spMk id="10" creationId="{D205759F-161D-EE02-B18E-59A71796F909}"/>
          </ac:spMkLst>
        </pc:spChg>
        <pc:spChg chg="add mod">
          <ac:chgData name="Justina Karlonienė" userId="3aac555d-4858-4d51-9fe0-9ef1a71b2270" providerId="ADAL" clId="{B8292131-7F78-4BFD-90B6-FD59CC315E4F}" dt="2025-07-01T15:03:54.474" v="319"/>
          <ac:spMkLst>
            <pc:docMk/>
            <pc:sldMk cId="3111525319" sldId="281"/>
            <ac:spMk id="11" creationId="{6377F486-5253-047A-4DAB-B467EFDC3759}"/>
          </ac:spMkLst>
        </pc:spChg>
        <pc:spChg chg="mod">
          <ac:chgData name="Justina Karlonienė" userId="3aac555d-4858-4d51-9fe0-9ef1a71b2270" providerId="ADAL" clId="{B8292131-7F78-4BFD-90B6-FD59CC315E4F}" dt="2025-07-01T15:04:25.030" v="325" actId="1076"/>
          <ac:spMkLst>
            <pc:docMk/>
            <pc:sldMk cId="3111525319" sldId="281"/>
            <ac:spMk id="12" creationId="{A56F0BC7-EBF1-355A-18E7-556DEAB3D580}"/>
          </ac:spMkLst>
        </pc:spChg>
        <pc:graphicFrameChg chg="del">
          <ac:chgData name="Justina Karlonienė" userId="3aac555d-4858-4d51-9fe0-9ef1a71b2270" providerId="ADAL" clId="{B8292131-7F78-4BFD-90B6-FD59CC315E4F}" dt="2025-07-01T15:00:02.372" v="253" actId="478"/>
          <ac:graphicFrameMkLst>
            <pc:docMk/>
            <pc:sldMk cId="3111525319" sldId="281"/>
            <ac:graphicFrameMk id="5" creationId="{C6387DBA-FBE8-E9DC-4BC5-76212DE66F10}"/>
          </ac:graphicFrameMkLst>
        </pc:graphicFrameChg>
        <pc:picChg chg="mod">
          <ac:chgData name="Justina Karlonienė" userId="3aac555d-4858-4d51-9fe0-9ef1a71b2270" providerId="ADAL" clId="{B8292131-7F78-4BFD-90B6-FD59CC315E4F}" dt="2025-07-01T15:02:12.076" v="265" actId="1076"/>
          <ac:picMkLst>
            <pc:docMk/>
            <pc:sldMk cId="3111525319" sldId="281"/>
            <ac:picMk id="14" creationId="{2E1C4EED-5A4B-4706-E895-1B14969CD9A8}"/>
          </ac:picMkLst>
        </pc:picChg>
      </pc:sldChg>
      <pc:sldChg chg="modSp del mod">
        <pc:chgData name="Justina Karlonienė" userId="3aac555d-4858-4d51-9fe0-9ef1a71b2270" providerId="ADAL" clId="{B8292131-7F78-4BFD-90B6-FD59CC315E4F}" dt="2025-07-01T15:07:59.282" v="424" actId="47"/>
        <pc:sldMkLst>
          <pc:docMk/>
          <pc:sldMk cId="4083210732" sldId="282"/>
        </pc:sldMkLst>
        <pc:spChg chg="mod">
          <ac:chgData name="Justina Karlonienė" userId="3aac555d-4858-4d51-9fe0-9ef1a71b2270" providerId="ADAL" clId="{B8292131-7F78-4BFD-90B6-FD59CC315E4F}" dt="2025-07-01T15:03:24.187" v="300" actId="20577"/>
          <ac:spMkLst>
            <pc:docMk/>
            <pc:sldMk cId="4083210732" sldId="282"/>
            <ac:spMk id="18" creationId="{0A53E8F1-2850-ED76-4D85-CE1204F22171}"/>
          </ac:spMkLst>
        </pc:spChg>
      </pc:sldChg>
      <pc:sldChg chg="del">
        <pc:chgData name="Justina Karlonienė" userId="3aac555d-4858-4d51-9fe0-9ef1a71b2270" providerId="ADAL" clId="{B8292131-7F78-4BFD-90B6-FD59CC315E4F}" dt="2025-07-01T15:08:00.238" v="425" actId="47"/>
        <pc:sldMkLst>
          <pc:docMk/>
          <pc:sldMk cId="1156941565" sldId="283"/>
        </pc:sldMkLst>
      </pc:sldChg>
      <pc:sldChg chg="del">
        <pc:chgData name="Justina Karlonienė" userId="3aac555d-4858-4d51-9fe0-9ef1a71b2270" providerId="ADAL" clId="{B8292131-7F78-4BFD-90B6-FD59CC315E4F}" dt="2025-07-01T15:08:01.045" v="426" actId="47"/>
        <pc:sldMkLst>
          <pc:docMk/>
          <pc:sldMk cId="347598250" sldId="284"/>
        </pc:sldMkLst>
      </pc:sldChg>
      <pc:sldChg chg="del">
        <pc:chgData name="Justina Karlonienė" userId="3aac555d-4858-4d51-9fe0-9ef1a71b2270" providerId="ADAL" clId="{B8292131-7F78-4BFD-90B6-FD59CC315E4F}" dt="2025-07-01T15:08:01.933" v="427" actId="47"/>
        <pc:sldMkLst>
          <pc:docMk/>
          <pc:sldMk cId="3129076569" sldId="285"/>
        </pc:sldMkLst>
      </pc:sldChg>
      <pc:sldChg chg="modSp mod">
        <pc:chgData name="Justina Karlonienė" userId="3aac555d-4858-4d51-9fe0-9ef1a71b2270" providerId="ADAL" clId="{B8292131-7F78-4BFD-90B6-FD59CC315E4F}" dt="2025-07-01T16:00:42.272" v="1893" actId="20577"/>
        <pc:sldMkLst>
          <pc:docMk/>
          <pc:sldMk cId="2334337920" sldId="286"/>
        </pc:sldMkLst>
        <pc:spChg chg="mod">
          <ac:chgData name="Justina Karlonienė" userId="3aac555d-4858-4d51-9fe0-9ef1a71b2270" providerId="ADAL" clId="{B8292131-7F78-4BFD-90B6-FD59CC315E4F}" dt="2025-07-01T16:00:42.272" v="1893" actId="20577"/>
          <ac:spMkLst>
            <pc:docMk/>
            <pc:sldMk cId="2334337920" sldId="286"/>
            <ac:spMk id="3" creationId="{56A67861-5AAD-00AC-4FD5-C4C373E2DE3C}"/>
          </ac:spMkLst>
        </pc:spChg>
        <pc:spChg chg="mod">
          <ac:chgData name="Justina Karlonienė" userId="3aac555d-4858-4d51-9fe0-9ef1a71b2270" providerId="ADAL" clId="{B8292131-7F78-4BFD-90B6-FD59CC315E4F}" dt="2025-07-01T15:38:33.307" v="1204" actId="1076"/>
          <ac:spMkLst>
            <pc:docMk/>
            <pc:sldMk cId="2334337920" sldId="286"/>
            <ac:spMk id="5" creationId="{3307D482-47F7-76BE-846D-3452AF750F06}"/>
          </ac:spMkLst>
        </pc:spChg>
      </pc:sldChg>
      <pc:sldChg chg="del">
        <pc:chgData name="Justina Karlonienė" userId="3aac555d-4858-4d51-9fe0-9ef1a71b2270" providerId="ADAL" clId="{B8292131-7F78-4BFD-90B6-FD59CC315E4F}" dt="2025-07-01T15:41:02.392" v="1246" actId="47"/>
        <pc:sldMkLst>
          <pc:docMk/>
          <pc:sldMk cId="3277229585" sldId="287"/>
        </pc:sldMkLst>
      </pc:sldChg>
      <pc:sldChg chg="delSp modSp mod">
        <pc:chgData name="Justina Karlonienė" userId="3aac555d-4858-4d51-9fe0-9ef1a71b2270" providerId="ADAL" clId="{B8292131-7F78-4BFD-90B6-FD59CC315E4F}" dt="2025-07-01T15:51:54.125" v="1851" actId="20577"/>
        <pc:sldMkLst>
          <pc:docMk/>
          <pc:sldMk cId="3947550789" sldId="288"/>
        </pc:sldMkLst>
        <pc:spChg chg="mod">
          <ac:chgData name="Justina Karlonienė" userId="3aac555d-4858-4d51-9fe0-9ef1a71b2270" providerId="ADAL" clId="{B8292131-7F78-4BFD-90B6-FD59CC315E4F}" dt="2025-07-01T15:51:54.125" v="1851" actId="20577"/>
          <ac:spMkLst>
            <pc:docMk/>
            <pc:sldMk cId="3947550789" sldId="288"/>
            <ac:spMk id="2" creationId="{B72BD63B-7383-17F0-5E10-03832ADEAB04}"/>
          </ac:spMkLst>
        </pc:spChg>
        <pc:spChg chg="del">
          <ac:chgData name="Justina Karlonienė" userId="3aac555d-4858-4d51-9fe0-9ef1a71b2270" providerId="ADAL" clId="{B8292131-7F78-4BFD-90B6-FD59CC315E4F}" dt="2025-07-01T15:41:25.967" v="1248" actId="478"/>
          <ac:spMkLst>
            <pc:docMk/>
            <pc:sldMk cId="3947550789" sldId="288"/>
            <ac:spMk id="5" creationId="{3307D482-47F7-76BE-846D-3452AF750F06}"/>
          </ac:spMkLst>
        </pc:spChg>
      </pc:sldChg>
      <pc:sldChg chg="del">
        <pc:chgData name="Justina Karlonienė" userId="3aac555d-4858-4d51-9fe0-9ef1a71b2270" providerId="ADAL" clId="{B8292131-7F78-4BFD-90B6-FD59CC315E4F}" dt="2025-07-01T15:45:04.761" v="1424" actId="47"/>
        <pc:sldMkLst>
          <pc:docMk/>
          <pc:sldMk cId="33262176" sldId="289"/>
        </pc:sldMkLst>
      </pc:sldChg>
      <pc:sldChg chg="del">
        <pc:chgData name="Justina Karlonienė" userId="3aac555d-4858-4d51-9fe0-9ef1a71b2270" providerId="ADAL" clId="{B8292131-7F78-4BFD-90B6-FD59CC315E4F}" dt="2025-07-01T15:45:19.791" v="1436" actId="47"/>
        <pc:sldMkLst>
          <pc:docMk/>
          <pc:sldMk cId="2112318191" sldId="290"/>
        </pc:sldMkLst>
      </pc:sldChg>
      <pc:sldChg chg="del">
        <pc:chgData name="Justina Karlonienė" userId="3aac555d-4858-4d51-9fe0-9ef1a71b2270" providerId="ADAL" clId="{B8292131-7F78-4BFD-90B6-FD59CC315E4F}" dt="2025-07-01T15:45:20.900" v="1437" actId="47"/>
        <pc:sldMkLst>
          <pc:docMk/>
          <pc:sldMk cId="2416738513" sldId="291"/>
        </pc:sldMkLst>
      </pc:sldChg>
      <pc:sldChg chg="del">
        <pc:chgData name="Justina Karlonienė" userId="3aac555d-4858-4d51-9fe0-9ef1a71b2270" providerId="ADAL" clId="{B8292131-7F78-4BFD-90B6-FD59CC315E4F}" dt="2025-07-01T15:45:24.277" v="1441" actId="47"/>
        <pc:sldMkLst>
          <pc:docMk/>
          <pc:sldMk cId="822064941" sldId="292"/>
        </pc:sldMkLst>
      </pc:sldChg>
      <pc:sldChg chg="del">
        <pc:chgData name="Justina Karlonienė" userId="3aac555d-4858-4d51-9fe0-9ef1a71b2270" providerId="ADAL" clId="{B8292131-7F78-4BFD-90B6-FD59CC315E4F}" dt="2025-07-01T15:45:25.075" v="1442" actId="47"/>
        <pc:sldMkLst>
          <pc:docMk/>
          <pc:sldMk cId="337314123" sldId="293"/>
        </pc:sldMkLst>
      </pc:sldChg>
      <pc:sldChg chg="del">
        <pc:chgData name="Justina Karlonienė" userId="3aac555d-4858-4d51-9fe0-9ef1a71b2270" providerId="ADAL" clId="{B8292131-7F78-4BFD-90B6-FD59CC315E4F}" dt="2025-07-01T15:45:25.980" v="1443" actId="47"/>
        <pc:sldMkLst>
          <pc:docMk/>
          <pc:sldMk cId="240844582" sldId="294"/>
        </pc:sldMkLst>
      </pc:sldChg>
      <pc:sldChg chg="del">
        <pc:chgData name="Justina Karlonienė" userId="3aac555d-4858-4d51-9fe0-9ef1a71b2270" providerId="ADAL" clId="{B8292131-7F78-4BFD-90B6-FD59CC315E4F}" dt="2025-07-01T15:45:27.138" v="1444" actId="47"/>
        <pc:sldMkLst>
          <pc:docMk/>
          <pc:sldMk cId="2032590099" sldId="295"/>
        </pc:sldMkLst>
      </pc:sldChg>
      <pc:sldChg chg="del">
        <pc:chgData name="Justina Karlonienė" userId="3aac555d-4858-4d51-9fe0-9ef1a71b2270" providerId="ADAL" clId="{B8292131-7F78-4BFD-90B6-FD59CC315E4F}" dt="2025-07-01T15:45:27.821" v="1445" actId="47"/>
        <pc:sldMkLst>
          <pc:docMk/>
          <pc:sldMk cId="3034259476" sldId="296"/>
        </pc:sldMkLst>
      </pc:sldChg>
      <pc:sldChg chg="del">
        <pc:chgData name="Justina Karlonienė" userId="3aac555d-4858-4d51-9fe0-9ef1a71b2270" providerId="ADAL" clId="{B8292131-7F78-4BFD-90B6-FD59CC315E4F}" dt="2025-07-01T15:45:30.267" v="1447" actId="47"/>
        <pc:sldMkLst>
          <pc:docMk/>
          <pc:sldMk cId="3354457060" sldId="298"/>
        </pc:sldMkLst>
      </pc:sldChg>
      <pc:sldChg chg="del">
        <pc:chgData name="Justina Karlonienė" userId="3aac555d-4858-4d51-9fe0-9ef1a71b2270" providerId="ADAL" clId="{B8292131-7F78-4BFD-90B6-FD59CC315E4F}" dt="2025-07-01T15:45:13.059" v="1430" actId="47"/>
        <pc:sldMkLst>
          <pc:docMk/>
          <pc:sldMk cId="3731247806" sldId="299"/>
        </pc:sldMkLst>
      </pc:sldChg>
      <pc:sldChg chg="del">
        <pc:chgData name="Justina Karlonienė" userId="3aac555d-4858-4d51-9fe0-9ef1a71b2270" providerId="ADAL" clId="{B8292131-7F78-4BFD-90B6-FD59CC315E4F}" dt="2025-07-01T15:45:08.795" v="1427" actId="47"/>
        <pc:sldMkLst>
          <pc:docMk/>
          <pc:sldMk cId="2033081493" sldId="300"/>
        </pc:sldMkLst>
      </pc:sldChg>
      <pc:sldChg chg="del">
        <pc:chgData name="Justina Karlonienė" userId="3aac555d-4858-4d51-9fe0-9ef1a71b2270" providerId="ADAL" clId="{B8292131-7F78-4BFD-90B6-FD59CC315E4F}" dt="2025-07-01T15:45:05.940" v="1425" actId="47"/>
        <pc:sldMkLst>
          <pc:docMk/>
          <pc:sldMk cId="779692806" sldId="301"/>
        </pc:sldMkLst>
      </pc:sldChg>
      <pc:sldChg chg="del">
        <pc:chgData name="Justina Karlonienė" userId="3aac555d-4858-4d51-9fe0-9ef1a71b2270" providerId="ADAL" clId="{B8292131-7F78-4BFD-90B6-FD59CC315E4F}" dt="2025-07-01T15:45:07.488" v="1426" actId="47"/>
        <pc:sldMkLst>
          <pc:docMk/>
          <pc:sldMk cId="3454917370" sldId="302"/>
        </pc:sldMkLst>
      </pc:sldChg>
      <pc:sldChg chg="del">
        <pc:chgData name="Justina Karlonienė" userId="3aac555d-4858-4d51-9fe0-9ef1a71b2270" providerId="ADAL" clId="{B8292131-7F78-4BFD-90B6-FD59CC315E4F}" dt="2025-07-01T15:45:11.201" v="1428" actId="47"/>
        <pc:sldMkLst>
          <pc:docMk/>
          <pc:sldMk cId="2319751903" sldId="303"/>
        </pc:sldMkLst>
      </pc:sldChg>
      <pc:sldChg chg="del">
        <pc:chgData name="Justina Karlonienė" userId="3aac555d-4858-4d51-9fe0-9ef1a71b2270" providerId="ADAL" clId="{B8292131-7F78-4BFD-90B6-FD59CC315E4F}" dt="2025-07-01T15:45:12.294" v="1429" actId="47"/>
        <pc:sldMkLst>
          <pc:docMk/>
          <pc:sldMk cId="1580206137" sldId="304"/>
        </pc:sldMkLst>
      </pc:sldChg>
      <pc:sldChg chg="del">
        <pc:chgData name="Justina Karlonienė" userId="3aac555d-4858-4d51-9fe0-9ef1a71b2270" providerId="ADAL" clId="{B8292131-7F78-4BFD-90B6-FD59CC315E4F}" dt="2025-07-01T15:45:14.369" v="1431" actId="47"/>
        <pc:sldMkLst>
          <pc:docMk/>
          <pc:sldMk cId="1032739190" sldId="305"/>
        </pc:sldMkLst>
      </pc:sldChg>
      <pc:sldChg chg="del">
        <pc:chgData name="Justina Karlonienė" userId="3aac555d-4858-4d51-9fe0-9ef1a71b2270" providerId="ADAL" clId="{B8292131-7F78-4BFD-90B6-FD59CC315E4F}" dt="2025-07-01T15:45:15.421" v="1432" actId="47"/>
        <pc:sldMkLst>
          <pc:docMk/>
          <pc:sldMk cId="145417949" sldId="306"/>
        </pc:sldMkLst>
      </pc:sldChg>
      <pc:sldChg chg="del">
        <pc:chgData name="Justina Karlonienė" userId="3aac555d-4858-4d51-9fe0-9ef1a71b2270" providerId="ADAL" clId="{B8292131-7F78-4BFD-90B6-FD59CC315E4F}" dt="2025-07-01T15:45:16.659" v="1433" actId="47"/>
        <pc:sldMkLst>
          <pc:docMk/>
          <pc:sldMk cId="1324775807" sldId="307"/>
        </pc:sldMkLst>
      </pc:sldChg>
      <pc:sldChg chg="del">
        <pc:chgData name="Justina Karlonienė" userId="3aac555d-4858-4d51-9fe0-9ef1a71b2270" providerId="ADAL" clId="{B8292131-7F78-4BFD-90B6-FD59CC315E4F}" dt="2025-07-01T15:45:17.698" v="1434" actId="47"/>
        <pc:sldMkLst>
          <pc:docMk/>
          <pc:sldMk cId="3665511373" sldId="308"/>
        </pc:sldMkLst>
      </pc:sldChg>
      <pc:sldChg chg="del">
        <pc:chgData name="Justina Karlonienė" userId="3aac555d-4858-4d51-9fe0-9ef1a71b2270" providerId="ADAL" clId="{B8292131-7F78-4BFD-90B6-FD59CC315E4F}" dt="2025-07-01T15:45:18.857" v="1435" actId="47"/>
        <pc:sldMkLst>
          <pc:docMk/>
          <pc:sldMk cId="2590207478" sldId="309"/>
        </pc:sldMkLst>
      </pc:sldChg>
      <pc:sldChg chg="del">
        <pc:chgData name="Justina Karlonienė" userId="3aac555d-4858-4d51-9fe0-9ef1a71b2270" providerId="ADAL" clId="{B8292131-7F78-4BFD-90B6-FD59CC315E4F}" dt="2025-07-01T15:45:21.824" v="1438" actId="47"/>
        <pc:sldMkLst>
          <pc:docMk/>
          <pc:sldMk cId="3609864401" sldId="310"/>
        </pc:sldMkLst>
      </pc:sldChg>
      <pc:sldChg chg="del">
        <pc:chgData name="Justina Karlonienė" userId="3aac555d-4858-4d51-9fe0-9ef1a71b2270" providerId="ADAL" clId="{B8292131-7F78-4BFD-90B6-FD59CC315E4F}" dt="2025-07-01T15:45:22.615" v="1439" actId="47"/>
        <pc:sldMkLst>
          <pc:docMk/>
          <pc:sldMk cId="2750651466" sldId="311"/>
        </pc:sldMkLst>
      </pc:sldChg>
      <pc:sldChg chg="del">
        <pc:chgData name="Justina Karlonienė" userId="3aac555d-4858-4d51-9fe0-9ef1a71b2270" providerId="ADAL" clId="{B8292131-7F78-4BFD-90B6-FD59CC315E4F}" dt="2025-07-01T15:45:23.435" v="1440" actId="47"/>
        <pc:sldMkLst>
          <pc:docMk/>
          <pc:sldMk cId="3633596503" sldId="312"/>
        </pc:sldMkLst>
      </pc:sldChg>
      <pc:sldChg chg="del">
        <pc:chgData name="Justina Karlonienė" userId="3aac555d-4858-4d51-9fe0-9ef1a71b2270" providerId="ADAL" clId="{B8292131-7F78-4BFD-90B6-FD59CC315E4F}" dt="2025-07-01T15:45:29.082" v="1446" actId="47"/>
        <pc:sldMkLst>
          <pc:docMk/>
          <pc:sldMk cId="631474022" sldId="313"/>
        </pc:sldMkLst>
      </pc:sldChg>
      <pc:sldChg chg="modSp mod ord">
        <pc:chgData name="Justina Karlonienė" userId="3aac555d-4858-4d51-9fe0-9ef1a71b2270" providerId="ADAL" clId="{B8292131-7F78-4BFD-90B6-FD59CC315E4F}" dt="2025-07-01T15:40:40.702" v="1245" actId="1076"/>
        <pc:sldMkLst>
          <pc:docMk/>
          <pc:sldMk cId="1927535092" sldId="314"/>
        </pc:sldMkLst>
        <pc:spChg chg="mod">
          <ac:chgData name="Justina Karlonienė" userId="3aac555d-4858-4d51-9fe0-9ef1a71b2270" providerId="ADAL" clId="{B8292131-7F78-4BFD-90B6-FD59CC315E4F}" dt="2025-07-01T15:40:40.702" v="1245" actId="1076"/>
          <ac:spMkLst>
            <pc:docMk/>
            <pc:sldMk cId="1927535092" sldId="314"/>
            <ac:spMk id="2" creationId="{4BBB5532-6F0F-5CBC-9D17-4F0872635EED}"/>
          </ac:spMkLst>
        </pc:spChg>
        <pc:spChg chg="mod">
          <ac:chgData name="Justina Karlonienė" userId="3aac555d-4858-4d51-9fe0-9ef1a71b2270" providerId="ADAL" clId="{B8292131-7F78-4BFD-90B6-FD59CC315E4F}" dt="2025-07-01T15:40:24.390" v="1219" actId="20577"/>
          <ac:spMkLst>
            <pc:docMk/>
            <pc:sldMk cId="1927535092" sldId="314"/>
            <ac:spMk id="18" creationId="{FD195BDA-C280-780D-DA22-D8364B86336D}"/>
          </ac:spMkLst>
        </pc:spChg>
      </pc:sldChg>
      <pc:sldChg chg="addSp delSp modSp add mod">
        <pc:chgData name="Justina Karlonienė" userId="3aac555d-4858-4d51-9fe0-9ef1a71b2270" providerId="ADAL" clId="{B8292131-7F78-4BFD-90B6-FD59CC315E4F}" dt="2025-07-01T15:07:04.111" v="391" actId="1076"/>
        <pc:sldMkLst>
          <pc:docMk/>
          <pc:sldMk cId="1525295574" sldId="315"/>
        </pc:sldMkLst>
        <pc:spChg chg="mod">
          <ac:chgData name="Justina Karlonienė" userId="3aac555d-4858-4d51-9fe0-9ef1a71b2270" providerId="ADAL" clId="{B8292131-7F78-4BFD-90B6-FD59CC315E4F}" dt="2025-07-01T15:06:02.507" v="383" actId="14100"/>
          <ac:spMkLst>
            <pc:docMk/>
            <pc:sldMk cId="1525295574" sldId="315"/>
            <ac:spMk id="3" creationId="{2DDE677C-F106-2E6F-D517-5DF5A08CF1A6}"/>
          </ac:spMkLst>
        </pc:spChg>
        <pc:spChg chg="mod">
          <ac:chgData name="Justina Karlonienė" userId="3aac555d-4858-4d51-9fe0-9ef1a71b2270" providerId="ADAL" clId="{B8292131-7F78-4BFD-90B6-FD59CC315E4F}" dt="2025-07-01T15:04:51" v="341" actId="20577"/>
          <ac:spMkLst>
            <pc:docMk/>
            <pc:sldMk cId="1525295574" sldId="315"/>
            <ac:spMk id="11" creationId="{008D832F-96C0-7CBC-19DE-2993BDE05BF1}"/>
          </ac:spMkLst>
        </pc:spChg>
        <pc:spChg chg="mod">
          <ac:chgData name="Justina Karlonienė" userId="3aac555d-4858-4d51-9fe0-9ef1a71b2270" providerId="ADAL" clId="{B8292131-7F78-4BFD-90B6-FD59CC315E4F}" dt="2025-07-01T15:04:44.545" v="332" actId="1076"/>
          <ac:spMkLst>
            <pc:docMk/>
            <pc:sldMk cId="1525295574" sldId="315"/>
            <ac:spMk id="12" creationId="{F2FB0854-0DC7-AE36-682B-C44CCD388BAB}"/>
          </ac:spMkLst>
        </pc:spChg>
        <pc:picChg chg="add del mod">
          <ac:chgData name="Justina Karlonienė" userId="3aac555d-4858-4d51-9fe0-9ef1a71b2270" providerId="ADAL" clId="{B8292131-7F78-4BFD-90B6-FD59CC315E4F}" dt="2025-07-01T15:07:04.111" v="391" actId="1076"/>
          <ac:picMkLst>
            <pc:docMk/>
            <pc:sldMk cId="1525295574" sldId="315"/>
            <ac:picMk id="14" creationId="{6D183837-E0EE-FDCC-2FE3-C3750AE7DB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79237-C82E-6543-B549-8F6851AA9513}" type="datetimeFigureOut">
              <a:rPr lang="en-LT" smtClean="0"/>
              <a:t>07/08/2025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4B29-66BD-0042-856F-94152DBC3AE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84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CADB-CAE9-69CB-1AC5-E5C48E7F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C1ED1-E8D5-AFA7-B7A7-488DBD661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D9EB8-DFD8-C2C6-9C56-9119910F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61B1-A0D1-984E-83FB-C2F849214AFC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EFFF1-DEA0-629C-DBCF-D2C2C488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561A-EB17-3F4F-CD74-4CDD0B99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163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7017-83A4-E03C-AC7C-80635768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CE50B-D315-BBB4-1865-2AAFCD2E7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3719-EA8C-0209-BEA2-6A08C160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A3D0F-97E3-6548-93BD-3489719C85F5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CE5D-BA2E-7EA1-C5F1-C3CD49F1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5EE6-D395-27F2-3CB8-04B19ED5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5865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B4E60-CB7E-D8EF-852E-4471FD322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03DFB-A610-155E-E641-3DCBB92A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3D89-000C-D780-1FE7-6A957C93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AD45-CA8C-0046-8C54-E35B1D70E6D4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292FA-BC55-D13D-F7F6-C26D9C01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F793-69B5-2CCF-13FF-7BA018EB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563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036F-0B59-B154-25EB-047BD7A1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5F0B-B249-2E40-0317-67DE8A11B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FA5B-1BB1-B0BA-BD5C-22FAE8DA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0380-AA99-9441-B70F-D5101096A2AC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0DB29-0648-E21D-B93D-7E9EF650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1650-6AB9-81E6-1A2D-E62A9EED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206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93E-9A1A-A6AA-91E5-6DF100EF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601D-C55F-60A9-0217-F6335EE7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BDE12-CCB7-F256-8517-53D013BC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8D26-0B53-4B4A-B541-9FA71C9C6A39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8AD1-0B3B-D577-114C-F1146B49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5842C-B4B1-1153-D8FC-E78334E9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6461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560A-3A28-EF71-B196-72974E5C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16EF9-FF04-322D-4C60-0D9A1F350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6BD91-37E6-A4CA-C94E-1B70F91D3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2078-2EFF-D8EB-AEC1-ADBDE3CA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09CA-6755-DF48-990C-B4EAB04C1B01}" type="datetime1">
              <a:rPr lang="en-US" smtClean="0"/>
              <a:t>7/8/2025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7E88-FF4D-A390-D7F2-3A9AD98A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E1F19-3550-3AC0-BDD6-47DDC293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166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016C9-5E0B-B602-F07E-9A499F84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241C-2DE5-8A7E-A861-1BEB9F43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BCBE3-6B87-ABDA-0F5C-A82056ECE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CCFA9-AF7F-B144-A40D-037595BA7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A3D55-9CF2-E764-3587-6E254A5C8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94017-AD4A-F866-F539-C76A0149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79E7-84AF-DB40-B9FF-37D5CBBDBB70}" type="datetime1">
              <a:rPr lang="en-US" smtClean="0"/>
              <a:t>7/8/2025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0AD8C-B878-028E-0E44-C3D3C82D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0A3E9-A685-0101-FAFE-DCEDB9EF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24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8C1-4EFF-61C0-086D-12E0D6BE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61221-4450-310C-9CDE-80256753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CD7F-9680-2B4E-901C-B2E5CC204108}" type="datetime1">
              <a:rPr lang="en-US" smtClean="0"/>
              <a:t>7/8/2025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3B9EA-A6BB-10DF-AB34-59643A3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46E17-9775-4507-2259-FABA2F87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152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7A30A-54A1-ED41-A7D6-1436BFE7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5ECE-69D3-D84C-BD0D-2FF44372DFF0}" type="datetime1">
              <a:rPr lang="en-US" smtClean="0"/>
              <a:t>7/8/2025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9F6C5-4518-C6E0-A901-9A2ADE64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9058-2B73-2B4D-C221-C9ADF2AF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375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E53E-C650-304D-98F3-F8953F77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5922-88A8-47B4-F41F-2EB8249E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9FC9F-DB06-927F-B7D8-9FA177B3D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F8EF0-D009-3DC1-275D-398A2169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1FF3-5A77-8F47-BA54-255B52AF0371}" type="datetime1">
              <a:rPr lang="en-US" smtClean="0"/>
              <a:t>7/8/2025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97EB6-BC76-7D6B-39E8-1783B9F0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F8C55-5130-200F-8073-8DB3B966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783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8BC-BF13-72D7-1A03-0E1CE2AE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F1D81-38C1-186B-FD1C-B82669779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DE48C-5589-40BB-5A84-A49711AB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4A17-E98F-0233-E090-D12BCD51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C1E-D8A1-6140-B041-BB6CC2839DB3}" type="datetime1">
              <a:rPr lang="en-US" smtClean="0"/>
              <a:t>7/8/2025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C9B0-01D8-9123-A579-EE4961D4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E4747-7C7A-CC7C-98FE-19D679F2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41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A04A-081B-855A-7028-D8E8F010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6983D-4D94-47FC-6EC9-23C22DDBB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5A10-5BEB-937E-C3B0-861094CCB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9FECF8-3534-8E48-80DE-F1B9916F91BD}" type="datetime1">
              <a:rPr lang="en-US" smtClean="0"/>
              <a:t>7/8/2025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22C1-2F08-E1D7-BB19-630F5CFF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45D4-AA63-9F90-82C2-601D75EFB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616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3.emf"/><Relationship Id="rId1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131000"/>
                    </a14:imgEffect>
                    <a14:imgEffect>
                      <a14:brightnessContrast bright="10000" contrast="-14000"/>
                    </a14:imgEffect>
                  </a14:imgLayer>
                </a14:imgProps>
              </a:ext>
            </a:extLst>
          </a:blip>
          <a:srcRect t="24353" r="20485" b="7693"/>
          <a:stretch>
            <a:fillRect/>
          </a:stretch>
        </p:blipFill>
        <p:spPr>
          <a:xfrm>
            <a:off x="-25800" y="0"/>
            <a:ext cx="12217799" cy="6962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47" y="1144170"/>
            <a:ext cx="8841694" cy="1389588"/>
          </a:xfrm>
        </p:spPr>
        <p:txBody>
          <a:bodyPr lIns="0" tIns="0" rIns="0" bIns="0" anchor="t">
            <a:noAutofit/>
          </a:bodyPr>
          <a:lstStyle/>
          <a:p>
            <a:pPr algn="l"/>
            <a:br>
              <a:rPr lang="en-US" sz="36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Projektas </a:t>
            </a:r>
            <a:b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LIFE21-NAT-LT-LIFEfarms </a:t>
            </a:r>
            <a:r>
              <a:rPr lang="lt-LT" sz="3600" dirty="0" err="1">
                <a:solidFill>
                  <a:schemeClr val="bg1"/>
                </a:solidFill>
                <a:latin typeface="Aleo" panose="00000500000000000000" pitchFamily="2" charset="-70"/>
              </a:rPr>
              <a:t>for</a:t>
            </a: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 </a:t>
            </a:r>
            <a:r>
              <a:rPr lang="lt-LT" sz="3600" dirty="0" err="1">
                <a:solidFill>
                  <a:schemeClr val="bg1"/>
                </a:solidFill>
                <a:latin typeface="Aleo" panose="00000500000000000000" pitchFamily="2" charset="-70"/>
              </a:rPr>
              <a:t>birds</a:t>
            </a: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: </a:t>
            </a:r>
            <a:b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  </a:t>
            </a:r>
            <a:b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</a:br>
            <a:r>
              <a:rPr lang="lt-LT" sz="3600" dirty="0">
                <a:solidFill>
                  <a:schemeClr val="bg1"/>
                </a:solidFill>
                <a:latin typeface="Aleo" panose="00000500000000000000" pitchFamily="2" charset="-70"/>
              </a:rPr>
              <a:t>Stebėsenos komiteto vaidmuo projekte ir tolesnio darbo eiga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61C83-705B-A847-F1E6-3132929F4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41" y="4778665"/>
            <a:ext cx="3676623" cy="1056176"/>
          </a:xfrm>
        </p:spPr>
        <p:txBody>
          <a:bodyPr lIns="0" tIns="0" rIns="0" bIns="0">
            <a:normAutofit/>
          </a:bodyPr>
          <a:lstStyle/>
          <a:p>
            <a:pPr algn="l"/>
            <a:r>
              <a:rPr lang="lt-LT" sz="2000" dirty="0">
                <a:solidFill>
                  <a:schemeClr val="bg1"/>
                </a:solidFill>
                <a:latin typeface="Aleo" pitchFamily="2" charset="77"/>
              </a:rPr>
              <a:t>Stebėsenos komiteto posėdis</a:t>
            </a:r>
          </a:p>
          <a:p>
            <a:pPr algn="l"/>
            <a:r>
              <a:rPr lang="lt-LT" sz="2000" dirty="0">
                <a:solidFill>
                  <a:schemeClr val="bg1"/>
                </a:solidFill>
                <a:latin typeface="Aleo" pitchFamily="2" charset="77"/>
              </a:rPr>
              <a:t>2025-07-02, Ignalinos r.</a:t>
            </a:r>
            <a:endParaRPr lang="en-US" sz="2000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CB0AFB-9847-477E-853A-C26652E1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333375"/>
            <a:ext cx="2324100" cy="6223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54A1EE-41FD-4407-D528-0DA743123DA8}"/>
              </a:ext>
            </a:extLst>
          </p:cNvPr>
          <p:cNvCxnSpPr/>
          <p:nvPr/>
        </p:nvCxnSpPr>
        <p:spPr>
          <a:xfrm>
            <a:off x="384513" y="4445253"/>
            <a:ext cx="0" cy="1542197"/>
          </a:xfrm>
          <a:prstGeom prst="line">
            <a:avLst/>
          </a:prstGeom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8437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2BD63B-7383-17F0-5E10-03832ADEAB04}"/>
              </a:ext>
            </a:extLst>
          </p:cNvPr>
          <p:cNvSpPr txBox="1">
            <a:spLocks/>
          </p:cNvSpPr>
          <p:nvPr/>
        </p:nvSpPr>
        <p:spPr>
          <a:xfrm>
            <a:off x="435326" y="828148"/>
            <a:ext cx="11081861" cy="435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400" dirty="0">
                <a:latin typeface="Aleo" panose="00000500000000000000" pitchFamily="2" charset="-70"/>
              </a:rPr>
              <a:t>Koks posėdžių formatas tinkamiausias? (nuotolinis, gyvas, hibridinis)</a:t>
            </a:r>
          </a:p>
          <a:p>
            <a:r>
              <a:rPr lang="lt-LT" sz="2400" dirty="0">
                <a:latin typeface="Aleo" panose="00000500000000000000" pitchFamily="2" charset="-70"/>
              </a:rPr>
              <a:t>Ar komiteto nariai nori būti įtraukti į projekto įgyvendinimą tarp posėdžių? </a:t>
            </a:r>
          </a:p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   Jei taip – kokiu formatu tai būtų patogu? – trumpi el. laiškai, periodinis LOD naujienlaiškis (kuriame visada yra informacija apie projektą) ar kt.</a:t>
            </a:r>
          </a:p>
          <a:p>
            <a:r>
              <a:rPr lang="lt-LT" sz="2400" dirty="0">
                <a:latin typeface="Aleo" panose="00000500000000000000" pitchFamily="2" charset="-70"/>
              </a:rPr>
              <a:t>Narių lūkesčiai: kiek ir kaip jie nori įsitraukti?</a:t>
            </a:r>
          </a:p>
          <a:p>
            <a:r>
              <a:rPr lang="lt-LT" sz="2400" dirty="0">
                <a:latin typeface="Aleo" panose="00000500000000000000" pitchFamily="2" charset="-70"/>
              </a:rPr>
              <a:t>Kokias temas nariai laiko prioritetinėmis? (agrarinė aplinkosauga, priemonių veiksmingumas, ūkininkų įtraukimas, skatinimas, monitoringas / rodiklių vertinimas, komunikacija / viešinimas, politiniai klausimai)</a:t>
            </a:r>
          </a:p>
          <a:p>
            <a:r>
              <a:rPr lang="lt-LT" sz="2400" dirty="0">
                <a:latin typeface="Aleo" panose="00000500000000000000" pitchFamily="2" charset="-70"/>
              </a:rPr>
              <a:t>Kaip nariai norėtų gauti informaciją (el. paštas, prieiga prie tam tikrų dokumentų)?</a:t>
            </a:r>
          </a:p>
          <a:p>
            <a:endParaRPr lang="lt-LT" sz="2400" dirty="0"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947550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06E474B-4931-10BA-5A2A-CF1E3AEAC521}"/>
              </a:ext>
            </a:extLst>
          </p:cNvPr>
          <p:cNvSpPr/>
          <p:nvPr/>
        </p:nvSpPr>
        <p:spPr>
          <a:xfrm>
            <a:off x="139614" y="5213755"/>
            <a:ext cx="11485562" cy="1526066"/>
          </a:xfrm>
          <a:prstGeom prst="roundRect">
            <a:avLst>
              <a:gd name="adj" fmla="val 7456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7729" b="7729"/>
          <a:stretch/>
        </p:blipFill>
        <p:spPr>
          <a:xfrm>
            <a:off x="-31140" y="-1033913"/>
            <a:ext cx="14231280" cy="8029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98" y="1057623"/>
            <a:ext cx="5450838" cy="798704"/>
          </a:xfrm>
        </p:spPr>
        <p:txBody>
          <a:bodyPr lIns="0" tIns="0" rIns="0" bIns="0" anchor="ctr"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  <a:latin typeface="Aleo" pitchFamily="2" charset="77"/>
              </a:rPr>
              <a:t>A</a:t>
            </a:r>
            <a:r>
              <a:rPr lang="lt-LT" sz="5000" dirty="0" err="1">
                <a:solidFill>
                  <a:schemeClr val="bg1"/>
                </a:solidFill>
                <a:latin typeface="Aleo" pitchFamily="2" charset="77"/>
              </a:rPr>
              <a:t>čiū</a:t>
            </a:r>
            <a:endParaRPr lang="en-LT" sz="5000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CB0AFB-9847-477E-853A-C26652E15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0" y="280177"/>
            <a:ext cx="2074606" cy="55549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92B564-D021-A802-4324-9721B91E84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24" r="14109" b="16349"/>
          <a:stretch/>
        </p:blipFill>
        <p:spPr>
          <a:xfrm>
            <a:off x="8096368" y="5383208"/>
            <a:ext cx="1028463" cy="1158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F7A995-07FF-44CA-4C94-2E127704BF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5" y="5508492"/>
            <a:ext cx="982278" cy="998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D94BB9-C6D9-C08E-5304-F82A37F85D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129" y="5522740"/>
            <a:ext cx="955817" cy="9701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B746FC-2006-AD82-3DC4-0F4E1182B9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048" r="20649" b="23254"/>
          <a:stretch/>
        </p:blipFill>
        <p:spPr>
          <a:xfrm>
            <a:off x="11193416" y="5196618"/>
            <a:ext cx="982278" cy="1250121"/>
          </a:xfrm>
          <a:prstGeom prst="rect">
            <a:avLst/>
          </a:prstGeo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1B57F7B-D535-F6F2-1232-6053619B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11</a:t>
            </a:fld>
            <a:endParaRPr lang="en-LT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5F1519-8579-D6E7-45A9-45A69F636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2112" y="5846175"/>
            <a:ext cx="1590228" cy="910783"/>
          </a:xfrm>
          <a:prstGeom prst="rect">
            <a:avLst/>
          </a:prstGeom>
        </p:spPr>
      </p:pic>
      <p:pic>
        <p:nvPicPr>
          <p:cNvPr id="6" name="Picture 5" descr="A blue and yellow flag with yellow stars and text&#10;&#10;AI-generated content may be incorrect.">
            <a:extLst>
              <a:ext uri="{FF2B5EF4-FFF2-40B4-BE49-F238E27FC236}">
                <a16:creationId xmlns:a16="http://schemas.microsoft.com/office/drawing/2014/main" id="{795C7AC3-8458-29FA-526F-6122BA2CE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72" y="5765153"/>
            <a:ext cx="907408" cy="956322"/>
          </a:xfrm>
          <a:prstGeom prst="rect">
            <a:avLst/>
          </a:prstGeom>
        </p:spPr>
      </p:pic>
      <p:pic>
        <p:nvPicPr>
          <p:cNvPr id="10" name="Picture 9" descr="A logo with birds flying over mountains&#10;&#10;AI-generated content may be incorrect.">
            <a:extLst>
              <a:ext uri="{FF2B5EF4-FFF2-40B4-BE49-F238E27FC236}">
                <a16:creationId xmlns:a16="http://schemas.microsoft.com/office/drawing/2014/main" id="{79A418A7-3184-2BFE-D930-285F465978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022" y="5765479"/>
            <a:ext cx="1369448" cy="9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01</a:t>
            </a: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2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4336064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Stebėsenos komiteto vaidmuo ir funkcijos</a:t>
            </a:r>
            <a:endParaRPr lang="en-LT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1C4EED-5A4B-4706-E895-1B14969CD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02650" y="185057"/>
            <a:ext cx="13528490" cy="762104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A56F0BC7-EBF1-355A-18E7-556DEAB3D580}"/>
              </a:ext>
            </a:extLst>
          </p:cNvPr>
          <p:cNvSpPr/>
          <p:nvPr/>
        </p:nvSpPr>
        <p:spPr>
          <a:xfrm>
            <a:off x="-104633" y="0"/>
            <a:ext cx="12296633" cy="6858000"/>
          </a:xfrm>
          <a:custGeom>
            <a:avLst/>
            <a:gdLst>
              <a:gd name="connsiteX0" fmla="*/ 0 w 12296633"/>
              <a:gd name="connsiteY0" fmla="*/ 0 h 6858000"/>
              <a:gd name="connsiteX1" fmla="*/ 12296633 w 12296633"/>
              <a:gd name="connsiteY1" fmla="*/ 0 h 6858000"/>
              <a:gd name="connsiteX2" fmla="*/ 12296633 w 12296633"/>
              <a:gd name="connsiteY2" fmla="*/ 6858000 h 6858000"/>
              <a:gd name="connsiteX3" fmla="*/ 12244317 w 12296633"/>
              <a:gd name="connsiteY3" fmla="*/ 6858000 h 6858000"/>
              <a:gd name="connsiteX4" fmla="*/ 12244317 w 12296633"/>
              <a:gd name="connsiteY4" fmla="*/ 914888 h 6858000"/>
              <a:gd name="connsiteX5" fmla="*/ 11832090 w 12296633"/>
              <a:gd name="connsiteY5" fmla="*/ 258364 h 6858000"/>
              <a:gd name="connsiteX6" fmla="*/ 5844731 w 12296633"/>
              <a:gd name="connsiteY6" fmla="*/ 6184691 h 6858000"/>
              <a:gd name="connsiteX7" fmla="*/ 5788924 w 12296633"/>
              <a:gd name="connsiteY7" fmla="*/ 6211218 h 6858000"/>
              <a:gd name="connsiteX8" fmla="*/ 3925073 w 12296633"/>
              <a:gd name="connsiteY8" fmla="*/ 6805475 h 6858000"/>
              <a:gd name="connsiteX9" fmla="*/ 3625721 w 12296633"/>
              <a:gd name="connsiteY9" fmla="*/ 6858000 h 6858000"/>
              <a:gd name="connsiteX10" fmla="*/ 0 w 12296633"/>
              <a:gd name="connsiteY10" fmla="*/ 6858000 h 6858000"/>
              <a:gd name="connsiteX11" fmla="*/ 0 w 12296633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633" h="6858000">
                <a:moveTo>
                  <a:pt x="0" y="0"/>
                </a:moveTo>
                <a:lnTo>
                  <a:pt x="12296633" y="0"/>
                </a:lnTo>
                <a:lnTo>
                  <a:pt x="12296633" y="6858000"/>
                </a:lnTo>
                <a:lnTo>
                  <a:pt x="12244317" y="6858000"/>
                </a:lnTo>
                <a:lnTo>
                  <a:pt x="12244317" y="914888"/>
                </a:lnTo>
                <a:cubicBezTo>
                  <a:pt x="12131251" y="681747"/>
                  <a:pt x="11993288" y="460834"/>
                  <a:pt x="11832090" y="258364"/>
                </a:cubicBezTo>
                <a:cubicBezTo>
                  <a:pt x="11334596" y="3140602"/>
                  <a:pt x="8537383" y="4901901"/>
                  <a:pt x="5844731" y="6184691"/>
                </a:cubicBezTo>
                <a:cubicBezTo>
                  <a:pt x="5825852" y="6192567"/>
                  <a:pt x="5807388" y="6201892"/>
                  <a:pt x="5788924" y="6211218"/>
                </a:cubicBezTo>
                <a:cubicBezTo>
                  <a:pt x="5232718" y="6470522"/>
                  <a:pt x="4613612" y="6672865"/>
                  <a:pt x="3925073" y="6805475"/>
                </a:cubicBezTo>
                <a:lnTo>
                  <a:pt x="3625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D1C7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LT" dirty="0"/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3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8BEA3-A82E-2B78-7B4E-3CF74FE97FD6}"/>
              </a:ext>
            </a:extLst>
          </p:cNvPr>
          <p:cNvSpPr txBox="1"/>
          <p:nvPr/>
        </p:nvSpPr>
        <p:spPr>
          <a:xfrm>
            <a:off x="0" y="1234428"/>
            <a:ext cx="78929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Komitetas – strateginis, patariamasis balsas.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t-LT" sz="3200" dirty="0">
              <a:latin typeface="Aleo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Tikslas – padėti projektui pasiekti tikslus efektyviai ir tvariai.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t-LT" sz="3200" dirty="0">
              <a:latin typeface="Aleo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Pusiausvyra tarp gamtosaugos, žemės ūkio ir politikos įgyvendinimo.</a:t>
            </a:r>
          </a:p>
          <a:p>
            <a:pPr>
              <a:spcBef>
                <a:spcPts val="0"/>
              </a:spcBef>
            </a:pPr>
            <a:br>
              <a:rPr lang="lt-LT" sz="3200" dirty="0">
                <a:latin typeface="Aleo" panose="00000500000000000000" pitchFamily="2" charset="-70"/>
              </a:rPr>
            </a:br>
            <a:endParaRPr lang="lt-LT" sz="3200" dirty="0">
              <a:latin typeface="Aleo" panose="00000500000000000000" pitchFamily="2" charset="-7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77F486-5253-047A-4DAB-B467EFDC3759}"/>
              </a:ext>
            </a:extLst>
          </p:cNvPr>
          <p:cNvSpPr txBox="1">
            <a:spLocks/>
          </p:cNvSpPr>
          <p:nvPr/>
        </p:nvSpPr>
        <p:spPr>
          <a:xfrm>
            <a:off x="284446" y="282177"/>
            <a:ext cx="7608488" cy="13895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000" dirty="0">
                <a:solidFill>
                  <a:srgbClr val="002A2A"/>
                </a:solidFill>
                <a:latin typeface="Aleo" panose="00000500000000000000" pitchFamily="2" charset="-70"/>
              </a:rPr>
              <a:t>Komiteto vaidmuo</a:t>
            </a:r>
            <a:endParaRPr lang="en-LT" sz="40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111525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E61B1-6C19-C357-0137-92AA6FD0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183837-E0EE-FDCC-2FE3-C3750AE7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2033" y="282177"/>
            <a:ext cx="13528489" cy="762104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2FB0854-0DC7-AE36-682B-C44CCD388BAB}"/>
              </a:ext>
            </a:extLst>
          </p:cNvPr>
          <p:cNvSpPr/>
          <p:nvPr/>
        </p:nvSpPr>
        <p:spPr>
          <a:xfrm>
            <a:off x="-104633" y="0"/>
            <a:ext cx="12296633" cy="6858000"/>
          </a:xfrm>
          <a:custGeom>
            <a:avLst/>
            <a:gdLst>
              <a:gd name="connsiteX0" fmla="*/ 0 w 12296633"/>
              <a:gd name="connsiteY0" fmla="*/ 0 h 6858000"/>
              <a:gd name="connsiteX1" fmla="*/ 12296633 w 12296633"/>
              <a:gd name="connsiteY1" fmla="*/ 0 h 6858000"/>
              <a:gd name="connsiteX2" fmla="*/ 12296633 w 12296633"/>
              <a:gd name="connsiteY2" fmla="*/ 6858000 h 6858000"/>
              <a:gd name="connsiteX3" fmla="*/ 12244317 w 12296633"/>
              <a:gd name="connsiteY3" fmla="*/ 6858000 h 6858000"/>
              <a:gd name="connsiteX4" fmla="*/ 12244317 w 12296633"/>
              <a:gd name="connsiteY4" fmla="*/ 914888 h 6858000"/>
              <a:gd name="connsiteX5" fmla="*/ 11832090 w 12296633"/>
              <a:gd name="connsiteY5" fmla="*/ 258364 h 6858000"/>
              <a:gd name="connsiteX6" fmla="*/ 5844731 w 12296633"/>
              <a:gd name="connsiteY6" fmla="*/ 6184691 h 6858000"/>
              <a:gd name="connsiteX7" fmla="*/ 5788924 w 12296633"/>
              <a:gd name="connsiteY7" fmla="*/ 6211218 h 6858000"/>
              <a:gd name="connsiteX8" fmla="*/ 3925073 w 12296633"/>
              <a:gd name="connsiteY8" fmla="*/ 6805475 h 6858000"/>
              <a:gd name="connsiteX9" fmla="*/ 3625721 w 12296633"/>
              <a:gd name="connsiteY9" fmla="*/ 6858000 h 6858000"/>
              <a:gd name="connsiteX10" fmla="*/ 0 w 12296633"/>
              <a:gd name="connsiteY10" fmla="*/ 6858000 h 6858000"/>
              <a:gd name="connsiteX11" fmla="*/ 0 w 12296633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633" h="6858000">
                <a:moveTo>
                  <a:pt x="0" y="0"/>
                </a:moveTo>
                <a:lnTo>
                  <a:pt x="12296633" y="0"/>
                </a:lnTo>
                <a:lnTo>
                  <a:pt x="12296633" y="6858000"/>
                </a:lnTo>
                <a:lnTo>
                  <a:pt x="12244317" y="6858000"/>
                </a:lnTo>
                <a:lnTo>
                  <a:pt x="12244317" y="914888"/>
                </a:lnTo>
                <a:cubicBezTo>
                  <a:pt x="12131251" y="681747"/>
                  <a:pt x="11993288" y="460834"/>
                  <a:pt x="11832090" y="258364"/>
                </a:cubicBezTo>
                <a:cubicBezTo>
                  <a:pt x="11334596" y="3140602"/>
                  <a:pt x="8537383" y="4901901"/>
                  <a:pt x="5844731" y="6184691"/>
                </a:cubicBezTo>
                <a:cubicBezTo>
                  <a:pt x="5825852" y="6192567"/>
                  <a:pt x="5807388" y="6201892"/>
                  <a:pt x="5788924" y="6211218"/>
                </a:cubicBezTo>
                <a:cubicBezTo>
                  <a:pt x="5232718" y="6470522"/>
                  <a:pt x="4613612" y="6672865"/>
                  <a:pt x="3925073" y="6805475"/>
                </a:cubicBezTo>
                <a:lnTo>
                  <a:pt x="3625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D1C7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LT" dirty="0"/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FF04BF24-B8F7-48A5-5168-CC29BF76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4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E677C-F106-2E6F-D517-5DF5A08CF1A6}"/>
              </a:ext>
            </a:extLst>
          </p:cNvPr>
          <p:cNvSpPr txBox="1"/>
          <p:nvPr/>
        </p:nvSpPr>
        <p:spPr>
          <a:xfrm>
            <a:off x="-1" y="1234428"/>
            <a:ext cx="870585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Vertinti projekto pažangą ir teikti strategines rekomendacijas, patarimus;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Padėti spręsti institucinį užstrigimą ar koordinavimo problemas;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Prisidėti prie rezultatų integravimo į susijusias sritis;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dirty="0">
                <a:latin typeface="Aleo" panose="00000500000000000000" pitchFamily="2" charset="-70"/>
              </a:rPr>
              <a:t>Atstovauti pagrindines suinteresuotąsias šalis.</a:t>
            </a:r>
          </a:p>
          <a:p>
            <a:pPr>
              <a:spcBef>
                <a:spcPts val="0"/>
              </a:spcBef>
            </a:pPr>
            <a:br>
              <a:rPr lang="lt-LT" sz="3200" dirty="0">
                <a:latin typeface="Aleo" panose="00000500000000000000" pitchFamily="2" charset="-70"/>
              </a:rPr>
            </a:br>
            <a:endParaRPr lang="lt-LT" sz="3200" dirty="0">
              <a:latin typeface="Aleo" panose="00000500000000000000" pitchFamily="2" charset="-7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8D832F-96C0-7CBC-19DE-2993BDE05BF1}"/>
              </a:ext>
            </a:extLst>
          </p:cNvPr>
          <p:cNvSpPr txBox="1">
            <a:spLocks/>
          </p:cNvSpPr>
          <p:nvPr/>
        </p:nvSpPr>
        <p:spPr>
          <a:xfrm>
            <a:off x="284446" y="282177"/>
            <a:ext cx="7608488" cy="13895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4000" dirty="0">
                <a:solidFill>
                  <a:srgbClr val="002A2A"/>
                </a:solidFill>
                <a:latin typeface="Aleo" panose="00000500000000000000" pitchFamily="2" charset="-70"/>
              </a:rPr>
              <a:t>Komiteto funkcijos</a:t>
            </a:r>
            <a:endParaRPr lang="en-LT" sz="40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52529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en-US" sz="20000" dirty="0">
                <a:solidFill>
                  <a:srgbClr val="C3D1C7"/>
                </a:solidFill>
                <a:latin typeface="Aleo" pitchFamily="2" charset="77"/>
              </a:rPr>
              <a:t>2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5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257688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Stebėsenos komiteto sudėtis</a:t>
            </a:r>
            <a:endParaRPr lang="en-LT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3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6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F44E60-700F-315A-6D5C-23E84FEBC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5" name="Slide Number Placeholder 20">
            <a:extLst>
              <a:ext uri="{FF2B5EF4-FFF2-40B4-BE49-F238E27FC236}">
                <a16:creationId xmlns:a16="http://schemas.microsoft.com/office/drawing/2014/main" id="{A9057323-0606-629B-9C1C-551A8227BC26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pPr/>
              <a:t>6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E366B-E98F-0FFF-5A57-D301CE53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302" y="195076"/>
            <a:ext cx="8978087" cy="1389588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lt-LT" sz="4000" dirty="0">
                <a:solidFill>
                  <a:srgbClr val="002A2A"/>
                </a:solidFill>
                <a:latin typeface="Aleo" panose="00000500000000000000" pitchFamily="2" charset="-70"/>
              </a:rPr>
              <a:t>Projekto stebėsenos komiteto sudėtis</a:t>
            </a:r>
            <a:endParaRPr lang="en-LT" sz="4000" dirty="0">
              <a:solidFill>
                <a:srgbClr val="002A2A"/>
              </a:solidFill>
              <a:latin typeface="Aleo" panose="00000500000000000000" pitchFamily="2" charset="-7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02032-A1C2-A85B-146A-7B02206D531E}"/>
              </a:ext>
            </a:extLst>
          </p:cNvPr>
          <p:cNvSpPr txBox="1"/>
          <p:nvPr/>
        </p:nvSpPr>
        <p:spPr>
          <a:xfrm>
            <a:off x="195943" y="889870"/>
            <a:ext cx="115209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latin typeface="Aleo" panose="00000500000000000000" pitchFamily="2" charset="-70"/>
              </a:rPr>
              <a:t>Stebėsenos komitetas suburia </a:t>
            </a:r>
            <a:r>
              <a:rPr lang="lt-LT" sz="2000" b="1" dirty="0">
                <a:latin typeface="Aleo" panose="00000500000000000000" pitchFamily="2" charset="-70"/>
              </a:rPr>
              <a:t>plataus spektro organizacijas</a:t>
            </a:r>
            <a:r>
              <a:rPr lang="lt-LT" sz="2000" dirty="0">
                <a:latin typeface="Aleo" panose="00000500000000000000" pitchFamily="2" charset="-70"/>
              </a:rPr>
              <a:t>, kurios atspindi skirtingas suinteresuotąsias šalis, dalyvaujančias žemės ūkio ir gamtosaugos sąveikoje:</a:t>
            </a:r>
          </a:p>
          <a:p>
            <a:r>
              <a:rPr lang="lt-LT" sz="2000" b="1" dirty="0">
                <a:latin typeface="Aleo" panose="00000500000000000000" pitchFamily="2" charset="-70"/>
              </a:rPr>
              <a:t>Nevyriausybinis sektorius</a:t>
            </a:r>
            <a:r>
              <a:rPr lang="lt-LT" sz="2000" dirty="0">
                <a:latin typeface="Aleo" panose="00000500000000000000" pitchFamily="2" charset="-70"/>
              </a:rPr>
              <a:t>: LOD</a:t>
            </a:r>
          </a:p>
          <a:p>
            <a:r>
              <a:rPr lang="lt-LT" sz="2000" b="1" dirty="0">
                <a:latin typeface="Aleo" panose="00000500000000000000" pitchFamily="2" charset="-70"/>
              </a:rPr>
              <a:t>Valstybinės institucijos</a:t>
            </a:r>
            <a:r>
              <a:rPr lang="lt-LT" sz="2000" dirty="0">
                <a:latin typeface="Aleo" panose="00000500000000000000" pitchFamily="2" charset="-70"/>
              </a:rPr>
              <a:t>: AM, ŽŪM, VSTT</a:t>
            </a:r>
          </a:p>
          <a:p>
            <a:r>
              <a:rPr lang="lt-LT" sz="2000" b="1" dirty="0">
                <a:latin typeface="Aleo" panose="00000500000000000000" pitchFamily="2" charset="-70"/>
              </a:rPr>
              <a:t>Saugomų teritorijų direkcijos</a:t>
            </a:r>
            <a:endParaRPr lang="lt-LT" sz="2000" dirty="0">
              <a:latin typeface="Aleo" panose="00000500000000000000" pitchFamily="2" charset="-70"/>
            </a:endParaRPr>
          </a:p>
          <a:p>
            <a:r>
              <a:rPr lang="lt-LT" sz="2000" b="1" dirty="0">
                <a:latin typeface="Aleo" panose="00000500000000000000" pitchFamily="2" charset="-70"/>
              </a:rPr>
              <a:t>Ūkininkų organizacijos</a:t>
            </a:r>
            <a:r>
              <a:rPr lang="lt-LT" sz="2000" dirty="0">
                <a:latin typeface="Aleo" panose="00000500000000000000" pitchFamily="2" charset="-70"/>
              </a:rPr>
              <a:t>: LAUA, Žemės ūkio rūmai </a:t>
            </a:r>
          </a:p>
          <a:p>
            <a:r>
              <a:rPr lang="lt-LT" sz="2000" b="1" dirty="0">
                <a:latin typeface="Aleo" panose="00000500000000000000" pitchFamily="2" charset="-70"/>
              </a:rPr>
              <a:t>Mokslo ir konsultavimo institucijos</a:t>
            </a:r>
            <a:r>
              <a:rPr lang="lt-LT" sz="2000" dirty="0">
                <a:latin typeface="Aleo" panose="00000500000000000000" pitchFamily="2" charset="-70"/>
              </a:rPr>
              <a:t>: VDU, Lietuvos socialinių mokslų centras, LŽŪK tarnyba.</a:t>
            </a:r>
          </a:p>
          <a:p>
            <a:endParaRPr lang="lt-LT" sz="2000" dirty="0">
              <a:latin typeface="Aleo" panose="00000500000000000000" pitchFamily="2" charset="-70"/>
            </a:endParaRPr>
          </a:p>
          <a:p>
            <a:pPr algn="ctr"/>
            <a:r>
              <a:rPr lang="en-US" sz="2800" b="1" dirty="0" err="1">
                <a:solidFill>
                  <a:srgbClr val="002A2A"/>
                </a:solidFill>
                <a:latin typeface="Aleo" panose="00000500000000000000" pitchFamily="2" charset="-70"/>
              </a:rPr>
              <a:t>Ką</a:t>
            </a:r>
            <a:r>
              <a:rPr lang="en-US" sz="2800" b="1" dirty="0">
                <a:solidFill>
                  <a:srgbClr val="002A2A"/>
                </a:solidFill>
                <a:latin typeface="Aleo" panose="00000500000000000000" pitchFamily="2" charset="-70"/>
              </a:rPr>
              <a:t> tai </a:t>
            </a:r>
            <a:r>
              <a:rPr lang="en-US" sz="2800" b="1" dirty="0" err="1">
                <a:solidFill>
                  <a:srgbClr val="002A2A"/>
                </a:solidFill>
                <a:latin typeface="Aleo" panose="00000500000000000000" pitchFamily="2" charset="-70"/>
              </a:rPr>
              <a:t>reiškia</a:t>
            </a:r>
            <a:r>
              <a:rPr lang="en-US" sz="2800" b="1" dirty="0">
                <a:solidFill>
                  <a:srgbClr val="002A2A"/>
                </a:solidFill>
                <a:latin typeface="Aleo" panose="00000500000000000000" pitchFamily="2" charset="-70"/>
              </a:rPr>
              <a:t> </a:t>
            </a:r>
            <a:r>
              <a:rPr lang="en-US" sz="2800" b="1" dirty="0" err="1">
                <a:solidFill>
                  <a:srgbClr val="002A2A"/>
                </a:solidFill>
                <a:latin typeface="Aleo" panose="00000500000000000000" pitchFamily="2" charset="-70"/>
              </a:rPr>
              <a:t>projektui</a:t>
            </a:r>
            <a:r>
              <a:rPr lang="lt-LT" sz="2800" b="1" dirty="0">
                <a:solidFill>
                  <a:srgbClr val="002A2A"/>
                </a:solidFill>
                <a:latin typeface="Aleo" panose="00000500000000000000" pitchFamily="2" charset="-70"/>
              </a:rPr>
              <a:t> ar ko tikimasi</a:t>
            </a:r>
            <a:r>
              <a:rPr lang="en-US" sz="2800" b="1" dirty="0">
                <a:solidFill>
                  <a:srgbClr val="002A2A"/>
                </a:solidFill>
                <a:latin typeface="Aleo" panose="00000500000000000000" pitchFamily="2" charset="-70"/>
              </a:rPr>
              <a:t>?</a:t>
            </a:r>
            <a:endParaRPr lang="lt-LT" sz="2800" b="1" dirty="0">
              <a:solidFill>
                <a:srgbClr val="002A2A"/>
              </a:solidFill>
              <a:latin typeface="Aleo" panose="00000500000000000000" pitchFamily="2" charset="-70"/>
            </a:endParaRPr>
          </a:p>
          <a:p>
            <a:endParaRPr lang="lt-LT" sz="2000" dirty="0">
              <a:latin typeface="Aleo" panose="00000500000000000000" pitchFamily="2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leo" panose="00000500000000000000" pitchFamily="2" charset="-70"/>
              </a:rPr>
              <a:t>Užtikrinamas </a:t>
            </a:r>
            <a:r>
              <a:rPr lang="pt-BR" b="1" dirty="0">
                <a:latin typeface="Aleo" panose="00000500000000000000" pitchFamily="2" charset="-70"/>
              </a:rPr>
              <a:t>daugialypis požiūris</a:t>
            </a:r>
            <a:r>
              <a:rPr lang="pt-BR" dirty="0">
                <a:latin typeface="Aleo" panose="00000500000000000000" pitchFamily="2" charset="-70"/>
              </a:rPr>
              <a:t>: nuo vietos realijų iki nacionalinės politikos.</a:t>
            </a:r>
            <a:endParaRPr lang="en-US" dirty="0">
              <a:latin typeface="Aleo" panose="00000500000000000000" pitchFamily="2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leo" panose="00000500000000000000" pitchFamily="2" charset="-70"/>
              </a:rPr>
              <a:t>Lei</a:t>
            </a:r>
            <a:r>
              <a:rPr lang="lt-LT" dirty="0">
                <a:latin typeface="Aleo" panose="00000500000000000000" pitchFamily="2" charset="-70"/>
              </a:rPr>
              <a:t>s</a:t>
            </a:r>
            <a:r>
              <a:rPr lang="pt-BR" dirty="0">
                <a:latin typeface="Aleo" panose="00000500000000000000" pitchFamily="2" charset="-70"/>
              </a:rPr>
              <a:t> priimti sprendimus, kurie yra </a:t>
            </a:r>
            <a:r>
              <a:rPr lang="pt-BR" b="1" dirty="0">
                <a:latin typeface="Aleo" panose="00000500000000000000" pitchFamily="2" charset="-70"/>
              </a:rPr>
              <a:t>realūs, priimtini ir pagrįsti</a:t>
            </a:r>
            <a:r>
              <a:rPr lang="pt-BR" dirty="0">
                <a:latin typeface="Aleo" panose="00000500000000000000" pitchFamily="2" charset="-70"/>
              </a:rPr>
              <a:t>.</a:t>
            </a:r>
            <a:endParaRPr lang="en-US" dirty="0">
              <a:latin typeface="Aleo" panose="00000500000000000000" pitchFamily="2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leo" panose="00000500000000000000" pitchFamily="2" charset="-70"/>
              </a:rPr>
              <a:t>Stipri</a:t>
            </a:r>
            <a:r>
              <a:rPr lang="lt-LT" dirty="0" err="1">
                <a:latin typeface="Aleo" panose="00000500000000000000" pitchFamily="2" charset="-70"/>
              </a:rPr>
              <a:t>ns</a:t>
            </a:r>
            <a:r>
              <a:rPr lang="pt-BR" dirty="0">
                <a:latin typeface="Aleo" panose="00000500000000000000" pitchFamily="2" charset="-70"/>
              </a:rPr>
              <a:t> </a:t>
            </a:r>
            <a:r>
              <a:rPr lang="pt-BR" b="1" dirty="0">
                <a:latin typeface="Aleo" panose="00000500000000000000" pitchFamily="2" charset="-70"/>
              </a:rPr>
              <a:t>darnų dialogą</a:t>
            </a:r>
            <a:r>
              <a:rPr lang="pt-BR" dirty="0">
                <a:latin typeface="Aleo" panose="00000500000000000000" pitchFamily="2" charset="-70"/>
              </a:rPr>
              <a:t> tarp praktikų, politikos ir mokslo.</a:t>
            </a:r>
            <a:endParaRPr lang="en-US" dirty="0">
              <a:latin typeface="Aleo" panose="00000500000000000000" pitchFamily="2" charset="-7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leo" panose="00000500000000000000" pitchFamily="2" charset="-70"/>
              </a:rPr>
              <a:t>Pad</a:t>
            </a:r>
            <a:r>
              <a:rPr lang="lt-LT" dirty="0">
                <a:latin typeface="Aleo" panose="00000500000000000000" pitchFamily="2" charset="-70"/>
              </a:rPr>
              <a:t>ės</a:t>
            </a:r>
            <a:r>
              <a:rPr lang="pt-BR" dirty="0">
                <a:latin typeface="Aleo" panose="00000500000000000000" pitchFamily="2" charset="-70"/>
              </a:rPr>
              <a:t> testuoti ir adaptuoti priemones taip, kad jos veiktų ne tik „ant popieriaus“, bet ir realiame </a:t>
            </a:r>
            <a:r>
              <a:rPr lang="lt-LT" dirty="0">
                <a:latin typeface="Aleo" panose="00000500000000000000" pitchFamily="2" charset="-70"/>
              </a:rPr>
              <a:t>gyvenime.</a:t>
            </a:r>
            <a:endParaRPr lang="en-US" dirty="0">
              <a:latin typeface="Aleo" panose="00000500000000000000" pitchFamily="2" charset="-70"/>
            </a:endParaRPr>
          </a:p>
          <a:p>
            <a:br>
              <a:rPr lang="lt-LT" sz="2000" dirty="0">
                <a:latin typeface="Aleo" panose="00000500000000000000" pitchFamily="2" charset="-70"/>
              </a:rPr>
            </a:br>
            <a:endParaRPr lang="lt-LT" sz="2000" dirty="0"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00424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3" y="368301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lt-LT" sz="20000" dirty="0">
                <a:solidFill>
                  <a:srgbClr val="C3D1C7"/>
                </a:solidFill>
                <a:latin typeface="Aleo" pitchFamily="2" charset="77"/>
              </a:rPr>
              <a:t>3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7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576AAF-9B3A-24C6-015A-BF5C83957756}"/>
              </a:ext>
            </a:extLst>
          </p:cNvPr>
          <p:cNvSpPr txBox="1">
            <a:spLocks/>
          </p:cNvSpPr>
          <p:nvPr/>
        </p:nvSpPr>
        <p:spPr>
          <a:xfrm>
            <a:off x="4107872" y="368302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Posėdžių planas</a:t>
            </a:r>
            <a:endParaRPr lang="en-US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FEB44-AC68-E6B5-B473-638C4177224C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7C010591-7435-4E69-D75A-36249777B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5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3575" y="6239076"/>
            <a:ext cx="2743200" cy="365125"/>
          </a:xfrm>
        </p:spPr>
        <p:txBody>
          <a:bodyPr wrap="none" lIns="0" tIns="0" rIns="0" bIns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A23C4-884F-2240-B8EB-189964B8E5D6}" type="slidenum">
              <a:rPr kumimoji="0" lang="en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LT" sz="12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itchFamily="2" charset="77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07D482-47F7-76BE-846D-3452AF750F06}"/>
              </a:ext>
            </a:extLst>
          </p:cNvPr>
          <p:cNvSpPr txBox="1">
            <a:spLocks/>
          </p:cNvSpPr>
          <p:nvPr/>
        </p:nvSpPr>
        <p:spPr>
          <a:xfrm>
            <a:off x="515721" y="154355"/>
            <a:ext cx="10913224" cy="798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000" b="0" i="0" u="none" strike="noStrike" kern="1200" cap="none" spc="0" normalizeH="0" baseline="0" noProof="0" dirty="0">
                <a:ln>
                  <a:noFill/>
                </a:ln>
                <a:solidFill>
                  <a:srgbClr val="002A2A"/>
                </a:solidFill>
                <a:effectLst/>
                <a:uLnTx/>
                <a:uFillTx/>
                <a:latin typeface="Aleo" panose="00000500000000000000" pitchFamily="2" charset="-70"/>
                <a:ea typeface="+mj-ea"/>
                <a:cs typeface="+mj-cs"/>
              </a:rPr>
              <a:t>5 posėdžių planas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A2A"/>
              </a:solidFill>
              <a:effectLst/>
              <a:uLnTx/>
              <a:uFillTx/>
              <a:latin typeface="Aleo" panose="00000500000000000000" pitchFamily="2" charset="-7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67861-5AAD-00AC-4FD5-C4C373E2DE3C}"/>
              </a:ext>
            </a:extLst>
          </p:cNvPr>
          <p:cNvSpPr txBox="1">
            <a:spLocks/>
          </p:cNvSpPr>
          <p:nvPr/>
        </p:nvSpPr>
        <p:spPr>
          <a:xfrm>
            <a:off x="308892" y="1178026"/>
            <a:ext cx="10913224" cy="3702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1. </a:t>
            </a:r>
            <a:r>
              <a:rPr lang="lt-LT" sz="2400" b="1" dirty="0">
                <a:latin typeface="Aleo" panose="00000500000000000000" pitchFamily="2" charset="-70"/>
              </a:rPr>
              <a:t>2025 m. 07 mėn. </a:t>
            </a:r>
            <a:r>
              <a:rPr lang="lt-LT" sz="2400" dirty="0">
                <a:latin typeface="Aleo" panose="00000500000000000000" pitchFamily="2" charset="-70"/>
              </a:rPr>
              <a:t>: </a:t>
            </a:r>
            <a:r>
              <a:rPr lang="en-US" sz="2400" i="1" dirty="0" err="1">
                <a:latin typeface="Aleo" panose="00000500000000000000" pitchFamily="2" charset="-70"/>
              </a:rPr>
              <a:t>komiteto</a:t>
            </a:r>
            <a:r>
              <a:rPr lang="en-US" sz="2400" i="1" dirty="0">
                <a:latin typeface="Aleo" panose="00000500000000000000" pitchFamily="2" charset="-70"/>
              </a:rPr>
              <a:t> </a:t>
            </a:r>
            <a:r>
              <a:rPr lang="en-US" sz="2400" i="1" dirty="0" err="1">
                <a:latin typeface="Aleo" panose="00000500000000000000" pitchFamily="2" charset="-70"/>
              </a:rPr>
              <a:t>vaidmuo</a:t>
            </a:r>
            <a:r>
              <a:rPr lang="en-US" sz="2400" i="1" dirty="0">
                <a:latin typeface="Aleo" panose="00000500000000000000" pitchFamily="2" charset="-70"/>
              </a:rPr>
              <a:t>, </a:t>
            </a:r>
            <a:r>
              <a:rPr lang="en-US" sz="2400" i="1" dirty="0" err="1">
                <a:latin typeface="Aleo" panose="00000500000000000000" pitchFamily="2" charset="-70"/>
              </a:rPr>
              <a:t>darbo</a:t>
            </a:r>
            <a:r>
              <a:rPr lang="en-US" sz="2400" i="1" dirty="0">
                <a:latin typeface="Aleo" panose="00000500000000000000" pitchFamily="2" charset="-70"/>
              </a:rPr>
              <a:t> </a:t>
            </a:r>
            <a:r>
              <a:rPr lang="en-US" sz="2400" i="1" dirty="0" err="1">
                <a:latin typeface="Aleo" panose="00000500000000000000" pitchFamily="2" charset="-70"/>
              </a:rPr>
              <a:t>principai</a:t>
            </a:r>
            <a:r>
              <a:rPr lang="en-US" sz="2400" i="1" dirty="0">
                <a:latin typeface="Aleo" panose="00000500000000000000" pitchFamily="2" charset="-70"/>
              </a:rPr>
              <a:t>, </a:t>
            </a:r>
            <a:r>
              <a:rPr lang="lt-LT" sz="2400" i="1" dirty="0">
                <a:latin typeface="Aleo" panose="00000500000000000000" pitchFamily="2" charset="-70"/>
              </a:rPr>
              <a:t>projekto įgyvendinimo pažangos apžvalga nuo projekto pradžios.</a:t>
            </a:r>
          </a:p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2. </a:t>
            </a:r>
            <a:r>
              <a:rPr lang="lt-LT" sz="2400" b="1" dirty="0">
                <a:latin typeface="Aleo" panose="00000500000000000000" pitchFamily="2" charset="-70"/>
              </a:rPr>
              <a:t>2025 m. 09 mėn. </a:t>
            </a:r>
            <a:r>
              <a:rPr lang="lt-LT" sz="2400" dirty="0">
                <a:latin typeface="Aleo" panose="00000500000000000000" pitchFamily="2" charset="-70"/>
              </a:rPr>
              <a:t>– </a:t>
            </a:r>
            <a:r>
              <a:rPr lang="lt-LT" sz="2400" i="1" dirty="0">
                <a:latin typeface="Aleo" panose="00000500000000000000" pitchFamily="2" charset="-70"/>
              </a:rPr>
              <a:t>2022-2024 m. veiklų ir rezultatų apibendrinimas, projekto ataskaitų aptarimas ir tvirtinimas (nuotolinis posėdis)</a:t>
            </a:r>
          </a:p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3. </a:t>
            </a:r>
            <a:r>
              <a:rPr lang="lt-LT" sz="2400" b="1" dirty="0">
                <a:latin typeface="Aleo" panose="00000500000000000000" pitchFamily="2" charset="-70"/>
              </a:rPr>
              <a:t>2026 m. pavasaris </a:t>
            </a:r>
            <a:r>
              <a:rPr lang="lt-LT" sz="2400" dirty="0">
                <a:latin typeface="Aleo" panose="00000500000000000000" pitchFamily="2" charset="-70"/>
              </a:rPr>
              <a:t>– </a:t>
            </a:r>
            <a:r>
              <a:rPr lang="lt-LT" sz="2400" i="1" dirty="0">
                <a:latin typeface="Aleo" panose="00000500000000000000" pitchFamily="2" charset="-70"/>
              </a:rPr>
              <a:t>2025 m. veiklų pažangos ataskaitų aptarimas ir tvirtinimas, 2026 m. veiklų plano aptarimas</a:t>
            </a:r>
          </a:p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4. </a:t>
            </a:r>
            <a:r>
              <a:rPr lang="lt-LT" sz="2400" b="1" dirty="0">
                <a:latin typeface="Aleo" panose="00000500000000000000" pitchFamily="2" charset="-70"/>
              </a:rPr>
              <a:t>2027 m. 01 mėn. </a:t>
            </a:r>
            <a:r>
              <a:rPr lang="lt-LT" sz="2400" dirty="0">
                <a:latin typeface="Aleo" panose="00000500000000000000" pitchFamily="2" charset="-70"/>
              </a:rPr>
              <a:t>– </a:t>
            </a:r>
            <a:r>
              <a:rPr lang="lt-LT" sz="2400" i="1" dirty="0">
                <a:latin typeface="Aleo" panose="00000500000000000000" pitchFamily="2" charset="-70"/>
              </a:rPr>
              <a:t>2026 m. veiklų pažangos ataskaitų aptarimas ir tvirtinimas, 2027 m. veiklų plano aptarimas, pasirengimas projekto tarpinei ataskaitai (2027 m. 02 mėn.)</a:t>
            </a:r>
          </a:p>
          <a:p>
            <a:pPr marL="0" indent="0">
              <a:buNone/>
            </a:pPr>
            <a:r>
              <a:rPr lang="lt-LT" sz="2400" dirty="0">
                <a:latin typeface="Aleo" panose="00000500000000000000" pitchFamily="2" charset="-70"/>
              </a:rPr>
              <a:t>5. </a:t>
            </a:r>
            <a:r>
              <a:rPr lang="lt-LT" sz="2400" b="1" dirty="0">
                <a:latin typeface="Aleo" panose="00000500000000000000" pitchFamily="2" charset="-70"/>
              </a:rPr>
              <a:t>2027 m. 12 mėn. </a:t>
            </a:r>
            <a:r>
              <a:rPr lang="lt-LT" sz="2400" dirty="0">
                <a:latin typeface="Aleo" panose="00000500000000000000" pitchFamily="2" charset="-70"/>
              </a:rPr>
              <a:t>– </a:t>
            </a:r>
            <a:r>
              <a:rPr lang="lt-LT" sz="2400" i="1" dirty="0">
                <a:latin typeface="Aleo" panose="00000500000000000000" pitchFamily="2" charset="-70"/>
              </a:rPr>
              <a:t>baigiamasis posėdis: viso projekto veiklų ir rezultatų apžvalga, </a:t>
            </a:r>
            <a:r>
              <a:rPr lang="lt-LT" sz="2400" i="1">
                <a:latin typeface="Aleo" panose="00000500000000000000" pitchFamily="2" charset="-70"/>
              </a:rPr>
              <a:t>rodiklių pasiekimas ir kt.</a:t>
            </a:r>
            <a:endParaRPr lang="lt-LT" sz="2400" i="1" dirty="0">
              <a:latin typeface="Aleo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334337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D8E58-5E37-D0CD-F280-D82AFB62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D195BDA-C280-780D-DA22-D8364B863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80" y="368302"/>
            <a:ext cx="3210097" cy="2599982"/>
          </a:xfrm>
        </p:spPr>
        <p:txBody>
          <a:bodyPr lIns="0" tIns="0" rIns="0" bIns="0" anchor="b">
            <a:noAutofit/>
          </a:bodyPr>
          <a:lstStyle/>
          <a:p>
            <a:pPr algn="l"/>
            <a:r>
              <a:rPr lang="en-LT" sz="20000" dirty="0">
                <a:solidFill>
                  <a:srgbClr val="C3D1C7"/>
                </a:solidFill>
                <a:latin typeface="Aleo" pitchFamily="2" charset="77"/>
              </a:rPr>
              <a:t>0</a:t>
            </a:r>
            <a:r>
              <a:rPr lang="lt-LT" sz="20000" dirty="0">
                <a:solidFill>
                  <a:srgbClr val="C3D1C7"/>
                </a:solidFill>
                <a:latin typeface="Aleo" pitchFamily="2" charset="77"/>
              </a:rPr>
              <a:t>4</a:t>
            </a:r>
            <a:endParaRPr lang="en-LT" sz="20000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3639BA53-4F2F-5D60-E57F-D567C6B4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C3D1C7"/>
                </a:solidFill>
                <a:latin typeface="Aleo" pitchFamily="2" charset="77"/>
              </a:rPr>
              <a:t>9</a:t>
            </a:fld>
            <a:endParaRPr lang="en-LT" dirty="0">
              <a:solidFill>
                <a:srgbClr val="C3D1C7"/>
              </a:solidFill>
              <a:latin typeface="Aleo" pitchFamily="2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BBB5532-6F0F-5CBC-9D17-4F0872635EED}"/>
              </a:ext>
            </a:extLst>
          </p:cNvPr>
          <p:cNvSpPr txBox="1">
            <a:spLocks/>
          </p:cNvSpPr>
          <p:nvPr/>
        </p:nvSpPr>
        <p:spPr>
          <a:xfrm>
            <a:off x="4231400" y="371200"/>
            <a:ext cx="3676623" cy="1924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t-LT" sz="4000" dirty="0">
                <a:solidFill>
                  <a:srgbClr val="C3D1C7"/>
                </a:solidFill>
                <a:latin typeface="Aleo" pitchFamily="2" charset="77"/>
              </a:rPr>
              <a:t>Organizaciniai klausimai</a:t>
            </a:r>
            <a:endParaRPr lang="en-US" sz="4000" dirty="0">
              <a:solidFill>
                <a:srgbClr val="C3D1C7"/>
              </a:solidFill>
              <a:latin typeface="Aleo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DC6C7B-B581-CEF0-70B2-D4CA18F7AC41}"/>
              </a:ext>
            </a:extLst>
          </p:cNvPr>
          <p:cNvCxnSpPr>
            <a:cxnSpLocks/>
          </p:cNvCxnSpPr>
          <p:nvPr/>
        </p:nvCxnSpPr>
        <p:spPr>
          <a:xfrm>
            <a:off x="3598247" y="340355"/>
            <a:ext cx="0" cy="1952679"/>
          </a:xfrm>
          <a:prstGeom prst="line">
            <a:avLst/>
          </a:prstGeom>
          <a:ln>
            <a:solidFill>
              <a:srgbClr val="C3D1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05FC849-DC36-B425-6B90-E4E823F10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962"/>
          <a:stretch/>
        </p:blipFill>
        <p:spPr>
          <a:xfrm>
            <a:off x="-25800" y="241688"/>
            <a:ext cx="12243600" cy="6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35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95985"/>
        </a:solidFill>
        <a:ln w="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499</Words>
  <Application>Microsoft Office PowerPoint</Application>
  <PresentationFormat>Plačiaekranė</PresentationFormat>
  <Paragraphs>65</Paragraphs>
  <Slides>11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6" baseType="lpstr">
      <vt:lpstr>Aleo</vt:lpstr>
      <vt:lpstr>Aptos</vt:lpstr>
      <vt:lpstr>Aptos Display</vt:lpstr>
      <vt:lpstr>Arial</vt:lpstr>
      <vt:lpstr>Office Theme</vt:lpstr>
      <vt:lpstr> Projektas  LIFE21-NAT-LT-LIFEfarms for birds:     Stebėsenos komiteto vaidmuo projekte ir tolesnio darbo eiga </vt:lpstr>
      <vt:lpstr>01</vt:lpstr>
      <vt:lpstr>„PowerPoint“ pateiktis</vt:lpstr>
      <vt:lpstr>„PowerPoint“ pateiktis</vt:lpstr>
      <vt:lpstr>02</vt:lpstr>
      <vt:lpstr>Projekto stebėsenos komiteto sudėtis</vt:lpstr>
      <vt:lpstr>03</vt:lpstr>
      <vt:lpstr>„PowerPoint“ pateiktis</vt:lpstr>
      <vt:lpstr>04</vt:lpstr>
      <vt:lpstr>„PowerPoint“ pateiktis</vt:lpstr>
      <vt:lpstr>Ačiū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Gintare Baryzaite</dc:creator>
  <cp:lastModifiedBy>Lenovo</cp:lastModifiedBy>
  <cp:revision>6</cp:revision>
  <dcterms:created xsi:type="dcterms:W3CDTF">2024-06-03T09:12:22Z</dcterms:created>
  <dcterms:modified xsi:type="dcterms:W3CDTF">2025-07-08T13:32:09Z</dcterms:modified>
</cp:coreProperties>
</file>